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4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65"/>
    <p:restoredTop sz="94595"/>
  </p:normalViewPr>
  <p:slideViewPr>
    <p:cSldViewPr snapToGrid="0" snapToObjects="1">
      <p:cViewPr>
        <p:scale>
          <a:sx n="68" d="100"/>
          <a:sy n="68" d="100"/>
        </p:scale>
        <p:origin x="144" y="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A8D4AC-2D8D-734B-A6AB-0137BD3B9BED}" type="doc">
      <dgm:prSet loTypeId="urn:microsoft.com/office/officeart/2005/8/layout/radial4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B7596CA-C9C8-934A-936A-AF7DDAA09766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800" b="1" dirty="0"/>
            <a:t>CONFERENCES </a:t>
          </a:r>
          <a:r>
            <a:rPr lang="en-US" sz="1400" b="1" dirty="0"/>
            <a:t>DLI--370, </a:t>
          </a:r>
        </a:p>
        <a:p>
          <a:r>
            <a:rPr lang="en-US" sz="1400" b="1" dirty="0"/>
            <a:t>Bakersfield--340 Monterey—308</a:t>
          </a:r>
        </a:p>
        <a:p>
          <a:r>
            <a:rPr lang="en-US" sz="1400" b="1" dirty="0"/>
            <a:t>CABE 2019   </a:t>
          </a:r>
        </a:p>
      </dgm:t>
    </dgm:pt>
    <dgm:pt modelId="{F9A6C2CD-954E-BC42-93B3-1AE97FFFF755}" type="parTrans" cxnId="{D52CEA75-2641-DC43-ACBE-1C31F1B0902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292261B1-DCFC-9C4F-8706-DC6193439993}" type="sibTrans" cxnId="{D52CEA75-2641-DC43-ACBE-1C31F1B09021}">
      <dgm:prSet/>
      <dgm:spPr/>
      <dgm:t>
        <a:bodyPr/>
        <a:lstStyle/>
        <a:p>
          <a:endParaRPr lang="en-US"/>
        </a:p>
      </dgm:t>
    </dgm:pt>
    <dgm:pt modelId="{6A7E8C8D-E61F-3D40-8112-9B92FE137A10}">
      <dgm:prSet custT="1"/>
      <dgm:spPr/>
      <dgm:t>
        <a:bodyPr/>
        <a:lstStyle/>
        <a:p>
          <a:pPr>
            <a:buNone/>
          </a:pPr>
          <a:r>
            <a:rPr lang="en-US" sz="1800" b="1" dirty="0"/>
            <a:t>PARENT FAMILY ENGAGEMENT</a:t>
          </a:r>
        </a:p>
        <a:p>
          <a:pPr>
            <a:buFont typeface="Arial" panose="020B0604020202020204" pitchFamily="34" charset="0"/>
            <a:buNone/>
          </a:pPr>
          <a:r>
            <a:rPr lang="en-US" sz="1400" b="1" dirty="0"/>
            <a:t>NPD—Rialto &amp; Fontana</a:t>
          </a:r>
        </a:p>
        <a:p>
          <a:pPr>
            <a:buFont typeface="Arial" panose="020B0604020202020204" pitchFamily="34" charset="0"/>
            <a:buNone/>
          </a:pPr>
          <a:r>
            <a:rPr lang="en-US" sz="1400" b="1" dirty="0"/>
            <a:t>Contracts:</a:t>
          </a:r>
        </a:p>
        <a:p>
          <a:pPr>
            <a:buFont typeface="Arial" panose="020B0604020202020204" pitchFamily="34" charset="0"/>
            <a:buNone/>
          </a:pPr>
          <a:r>
            <a:rPr lang="en-US" sz="1400" b="1" dirty="0"/>
            <a:t>CCEE CEI</a:t>
          </a:r>
        </a:p>
        <a:p>
          <a:pPr>
            <a:buFont typeface="Arial" panose="020B0604020202020204" pitchFamily="34" charset="0"/>
            <a:buNone/>
          </a:pPr>
          <a:r>
            <a:rPr lang="en-US" sz="1400" b="1" dirty="0"/>
            <a:t>CA Endowment:  SIRS</a:t>
          </a:r>
        </a:p>
      </dgm:t>
    </dgm:pt>
    <dgm:pt modelId="{4AD75F4F-3CAB-4140-A9E3-E878B485D220}" type="parTrans" cxnId="{342082FA-0766-4042-B1BE-0143ED9D3383}">
      <dgm:prSet/>
      <dgm:spPr/>
      <dgm:t>
        <a:bodyPr/>
        <a:lstStyle/>
        <a:p>
          <a:endParaRPr lang="en-US"/>
        </a:p>
      </dgm:t>
    </dgm:pt>
    <dgm:pt modelId="{49DAE6A7-51BB-E74B-B69A-9F26DBD02383}" type="sibTrans" cxnId="{342082FA-0766-4042-B1BE-0143ED9D3383}">
      <dgm:prSet/>
      <dgm:spPr/>
      <dgm:t>
        <a:bodyPr/>
        <a:lstStyle/>
        <a:p>
          <a:endParaRPr lang="en-US"/>
        </a:p>
      </dgm:t>
    </dgm:pt>
    <dgm:pt modelId="{C8E263D8-7286-174B-AA45-ADB4448EA1DE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800" b="1" dirty="0"/>
            <a:t>ADVOCACY</a:t>
          </a:r>
        </a:p>
        <a:p>
          <a:r>
            <a:rPr lang="en-US" sz="1400" b="1" dirty="0"/>
            <a:t>Legislative</a:t>
          </a:r>
        </a:p>
        <a:p>
          <a:r>
            <a:rPr lang="en-US" sz="1400" b="1" dirty="0"/>
            <a:t>SBE, CDE</a:t>
          </a:r>
        </a:p>
        <a:p>
          <a:r>
            <a:rPr lang="en-US" sz="1400" b="1" dirty="0"/>
            <a:t>CTC</a:t>
          </a:r>
        </a:p>
        <a:p>
          <a:r>
            <a:rPr lang="en-US" sz="1400" b="1" dirty="0"/>
            <a:t>Bills</a:t>
          </a:r>
        </a:p>
        <a:p>
          <a:r>
            <a:rPr lang="en-US" sz="1400" b="1" dirty="0"/>
            <a:t>Budget</a:t>
          </a:r>
        </a:p>
      </dgm:t>
    </dgm:pt>
    <dgm:pt modelId="{EB7D8C43-0C23-EB40-85CF-63D8F4B632A0}" type="parTrans" cxnId="{9F782942-A4C8-C541-ABDD-C029F7290C77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F9E2CE2E-2F94-C248-BAC6-4D4518236365}" type="sibTrans" cxnId="{9F782942-A4C8-C541-ABDD-C029F7290C77}">
      <dgm:prSet/>
      <dgm:spPr/>
      <dgm:t>
        <a:bodyPr/>
        <a:lstStyle/>
        <a:p>
          <a:endParaRPr lang="en-US"/>
        </a:p>
      </dgm:t>
    </dgm:pt>
    <dgm:pt modelId="{5C43FC4A-ABFC-C74A-A10E-5E38AF14A896}">
      <dgm:prSet custT="1"/>
      <dgm:spPr/>
      <dgm:t>
        <a:bodyPr/>
        <a:lstStyle/>
        <a:p>
          <a:pPr algn="ctr"/>
          <a:r>
            <a:rPr lang="en-US" sz="1800" b="1" dirty="0"/>
            <a:t>PARTNERS</a:t>
          </a:r>
        </a:p>
      </dgm:t>
    </dgm:pt>
    <dgm:pt modelId="{B6F1BC09-3E49-374C-BF6F-C459C1CBFEE4}" type="parTrans" cxnId="{EEF2BEAC-4F01-6744-A4DD-EB9F3C9B0633}">
      <dgm:prSet/>
      <dgm:spPr/>
      <dgm:t>
        <a:bodyPr/>
        <a:lstStyle/>
        <a:p>
          <a:endParaRPr lang="en-US"/>
        </a:p>
      </dgm:t>
    </dgm:pt>
    <dgm:pt modelId="{B831E9F6-A65D-7644-99E4-CAFBB76A7683}" type="sibTrans" cxnId="{EEF2BEAC-4F01-6744-A4DD-EB9F3C9B0633}">
      <dgm:prSet/>
      <dgm:spPr/>
      <dgm:t>
        <a:bodyPr/>
        <a:lstStyle/>
        <a:p>
          <a:endParaRPr lang="en-US"/>
        </a:p>
      </dgm:t>
    </dgm:pt>
    <dgm:pt modelId="{AE1C7B89-D207-5447-82B8-BBE0F6AFAB57}">
      <dgm:prSet custT="1"/>
      <dgm:spPr/>
      <dgm:t>
        <a:bodyPr/>
        <a:lstStyle/>
        <a:p>
          <a:pPr>
            <a:buNone/>
          </a:pPr>
          <a:r>
            <a:rPr lang="en-US" sz="1800" b="1" dirty="0"/>
            <a:t>PROFESSIONAL DEVELOPENT</a:t>
          </a:r>
        </a:p>
        <a:p>
          <a:pPr>
            <a:buFont typeface="Arial" panose="020B0604020202020204" pitchFamily="34" charset="0"/>
            <a:buChar char="•"/>
          </a:pPr>
          <a:r>
            <a:rPr lang="en-US" sz="1800" b="1" dirty="0"/>
            <a:t>PDS</a:t>
          </a:r>
        </a:p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DLI  Summer Inst;  370</a:t>
          </a:r>
        </a:p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Binational GLAD:  60</a:t>
          </a:r>
        </a:p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Bakersfield:  101</a:t>
          </a:r>
        </a:p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Monterey: 126</a:t>
          </a:r>
        </a:p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Contracts: </a:t>
          </a:r>
        </a:p>
        <a:p>
          <a:pPr>
            <a:buNone/>
          </a:pPr>
          <a:endParaRPr lang="en-US" sz="1400" b="1" dirty="0"/>
        </a:p>
        <a:p>
          <a:pPr>
            <a:buNone/>
          </a:pPr>
          <a:r>
            <a:rPr lang="en-US" sz="1800" b="1" dirty="0"/>
            <a:t>BEST</a:t>
          </a:r>
        </a:p>
        <a:p>
          <a:pPr>
            <a:buNone/>
          </a:pPr>
          <a:r>
            <a:rPr lang="en-US" sz="1400" b="1" dirty="0"/>
            <a:t>TEACHERS—15</a:t>
          </a:r>
        </a:p>
        <a:p>
          <a:pPr>
            <a:buNone/>
          </a:pPr>
          <a:r>
            <a:rPr lang="en-US" sz="1400" b="1" dirty="0"/>
            <a:t>ADMINS:  65</a:t>
          </a:r>
        </a:p>
      </dgm:t>
    </dgm:pt>
    <dgm:pt modelId="{BC2E8FFB-FA51-924A-B821-CF1E4C251AD2}" type="parTrans" cxnId="{5265B93F-255F-5F44-B0C4-192ABF8CD249}">
      <dgm:prSet/>
      <dgm:spPr/>
      <dgm:t>
        <a:bodyPr/>
        <a:lstStyle/>
        <a:p>
          <a:endParaRPr lang="en-US"/>
        </a:p>
      </dgm:t>
    </dgm:pt>
    <dgm:pt modelId="{666C17C4-DD56-524B-8C11-3D1A30ECE2AC}" type="sibTrans" cxnId="{5265B93F-255F-5F44-B0C4-192ABF8CD249}">
      <dgm:prSet/>
      <dgm:spPr/>
      <dgm:t>
        <a:bodyPr/>
        <a:lstStyle/>
        <a:p>
          <a:endParaRPr lang="en-US"/>
        </a:p>
      </dgm:t>
    </dgm:pt>
    <dgm:pt modelId="{94D9793F-0944-A243-A65A-A373F7AC8EE7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1800" b="1" dirty="0">
              <a:solidFill>
                <a:schemeClr val="accent3"/>
              </a:solidFill>
            </a:rPr>
            <a:t>CABE</a:t>
          </a:r>
        </a:p>
      </dgm:t>
    </dgm:pt>
    <dgm:pt modelId="{647E4793-B0DB-384F-B94F-87E23A6F9E0A}" type="sibTrans" cxnId="{1C29355C-9CCF-EF46-8524-73EE8E0AC44D}">
      <dgm:prSet/>
      <dgm:spPr/>
      <dgm:t>
        <a:bodyPr/>
        <a:lstStyle/>
        <a:p>
          <a:endParaRPr lang="en-US"/>
        </a:p>
      </dgm:t>
    </dgm:pt>
    <dgm:pt modelId="{4F592B51-3D0A-C74D-841B-F32A3EE8B309}" type="parTrans" cxnId="{1C29355C-9CCF-EF46-8524-73EE8E0AC44D}">
      <dgm:prSet/>
      <dgm:spPr/>
      <dgm:t>
        <a:bodyPr/>
        <a:lstStyle/>
        <a:p>
          <a:endParaRPr lang="en-US"/>
        </a:p>
      </dgm:t>
    </dgm:pt>
    <dgm:pt modelId="{8E5A5F04-1E61-4B4C-8BBC-420BD5611F53}">
      <dgm:prSet custT="1"/>
      <dgm:spPr/>
      <dgm:t>
        <a:bodyPr/>
        <a:lstStyle/>
        <a:p>
          <a:pPr algn="ctr"/>
          <a:r>
            <a:rPr lang="en-US" sz="1600" b="1" dirty="0"/>
            <a:t>Cal Tog/ELLLI</a:t>
          </a:r>
        </a:p>
      </dgm:t>
    </dgm:pt>
    <dgm:pt modelId="{79D71E70-E3F7-A04A-9B07-431ECC49FD27}" type="parTrans" cxnId="{129F4E28-92B6-0B45-BF88-5963E9694361}">
      <dgm:prSet/>
      <dgm:spPr/>
      <dgm:t>
        <a:bodyPr/>
        <a:lstStyle/>
        <a:p>
          <a:endParaRPr lang="en-US"/>
        </a:p>
      </dgm:t>
    </dgm:pt>
    <dgm:pt modelId="{6B3870A4-CEB8-D04C-A084-15053B787999}" type="sibTrans" cxnId="{129F4E28-92B6-0B45-BF88-5963E9694361}">
      <dgm:prSet/>
      <dgm:spPr/>
      <dgm:t>
        <a:bodyPr/>
        <a:lstStyle/>
        <a:p>
          <a:endParaRPr lang="en-US"/>
        </a:p>
      </dgm:t>
    </dgm:pt>
    <dgm:pt modelId="{519483BC-2D2D-4C41-AA85-2A7F86F3489E}">
      <dgm:prSet custT="1"/>
      <dgm:spPr/>
      <dgm:t>
        <a:bodyPr/>
        <a:lstStyle/>
        <a:p>
          <a:pPr algn="ctr"/>
          <a:r>
            <a:rPr lang="en-US" sz="1600" b="1" u="sng" dirty="0"/>
            <a:t>Sobrato EL Policy</a:t>
          </a:r>
        </a:p>
      </dgm:t>
    </dgm:pt>
    <dgm:pt modelId="{72DCB83A-A3AE-3A4D-8BC0-15AD96050176}" type="parTrans" cxnId="{307D4651-87A0-4541-823E-2D690C45E9BF}">
      <dgm:prSet/>
      <dgm:spPr/>
      <dgm:t>
        <a:bodyPr/>
        <a:lstStyle/>
        <a:p>
          <a:endParaRPr lang="en-US"/>
        </a:p>
      </dgm:t>
    </dgm:pt>
    <dgm:pt modelId="{6CFA4C59-A33D-A243-9D3D-0554D541FAE7}" type="sibTrans" cxnId="{307D4651-87A0-4541-823E-2D690C45E9BF}">
      <dgm:prSet/>
      <dgm:spPr/>
      <dgm:t>
        <a:bodyPr/>
        <a:lstStyle/>
        <a:p>
          <a:endParaRPr lang="en-US"/>
        </a:p>
      </dgm:t>
    </dgm:pt>
    <dgm:pt modelId="{696E8787-40C0-7643-B116-EA1AA3E60532}">
      <dgm:prSet custT="1"/>
      <dgm:spPr/>
      <dgm:t>
        <a:bodyPr/>
        <a:lstStyle/>
        <a:p>
          <a:pPr algn="ctr"/>
          <a:r>
            <a:rPr lang="en-US" sz="1600" b="1" dirty="0"/>
            <a:t>Ed Trust West, Advancement Project, The Budget Center, CEEL, Early Edge,</a:t>
          </a:r>
        </a:p>
      </dgm:t>
    </dgm:pt>
    <dgm:pt modelId="{6D80B59C-1BC2-5244-97E6-CE3A4C9E0B4D}" type="parTrans" cxnId="{595DCE43-52E6-6946-8A55-C6150C020ADA}">
      <dgm:prSet/>
      <dgm:spPr/>
      <dgm:t>
        <a:bodyPr/>
        <a:lstStyle/>
        <a:p>
          <a:endParaRPr lang="en-US"/>
        </a:p>
      </dgm:t>
    </dgm:pt>
    <dgm:pt modelId="{8E9991D6-EBBF-2E49-9F69-415A27D7BF38}" type="sibTrans" cxnId="{595DCE43-52E6-6946-8A55-C6150C020ADA}">
      <dgm:prSet/>
      <dgm:spPr/>
      <dgm:t>
        <a:bodyPr/>
        <a:lstStyle/>
        <a:p>
          <a:endParaRPr lang="en-US"/>
        </a:p>
      </dgm:t>
    </dgm:pt>
    <dgm:pt modelId="{E0111E28-CDDF-0F48-8CCA-E2593907DA40}">
      <dgm:prSet custT="1"/>
      <dgm:spPr/>
      <dgm:t>
        <a:bodyPr/>
        <a:lstStyle/>
        <a:p>
          <a:pPr algn="ctr"/>
          <a:r>
            <a:rPr lang="en-US" sz="1600" b="1" u="sng" dirty="0"/>
            <a:t>CCEE CEI</a:t>
          </a:r>
        </a:p>
      </dgm:t>
    </dgm:pt>
    <dgm:pt modelId="{AFF46EED-D619-3843-A9F6-287492444984}" type="parTrans" cxnId="{F37A38F7-7DEE-C449-80D1-5874B6414AAC}">
      <dgm:prSet/>
      <dgm:spPr/>
      <dgm:t>
        <a:bodyPr/>
        <a:lstStyle/>
        <a:p>
          <a:endParaRPr lang="en-US"/>
        </a:p>
      </dgm:t>
    </dgm:pt>
    <dgm:pt modelId="{8C422957-4C07-2143-8A4B-DF4BB6784E8D}" type="sibTrans" cxnId="{F37A38F7-7DEE-C449-80D1-5874B6414AAC}">
      <dgm:prSet/>
      <dgm:spPr/>
      <dgm:t>
        <a:bodyPr/>
        <a:lstStyle/>
        <a:p>
          <a:endParaRPr lang="en-US"/>
        </a:p>
      </dgm:t>
    </dgm:pt>
    <dgm:pt modelId="{0598AD6F-8B8B-8347-985F-0EBC92151838}">
      <dgm:prSet custT="1"/>
      <dgm:spPr/>
      <dgm:t>
        <a:bodyPr/>
        <a:lstStyle/>
        <a:p>
          <a:pPr algn="ctr"/>
          <a:r>
            <a:rPr lang="en-US" sz="1600" b="1" dirty="0"/>
            <a:t>SBCSS, FIS, CCEE</a:t>
          </a:r>
        </a:p>
      </dgm:t>
    </dgm:pt>
    <dgm:pt modelId="{B7EE62A9-A19E-5E4A-AD2B-862FAA9F4B8A}" type="parTrans" cxnId="{A4289F7E-9240-3844-944A-CED286106E55}">
      <dgm:prSet/>
      <dgm:spPr/>
      <dgm:t>
        <a:bodyPr/>
        <a:lstStyle/>
        <a:p>
          <a:endParaRPr lang="en-US"/>
        </a:p>
      </dgm:t>
    </dgm:pt>
    <dgm:pt modelId="{543BF137-D428-6E42-9935-F201EFADCB18}" type="sibTrans" cxnId="{A4289F7E-9240-3844-944A-CED286106E55}">
      <dgm:prSet/>
      <dgm:spPr/>
      <dgm:t>
        <a:bodyPr/>
        <a:lstStyle/>
        <a:p>
          <a:endParaRPr lang="en-US"/>
        </a:p>
      </dgm:t>
    </dgm:pt>
    <dgm:pt modelId="{3679F4E3-B2AC-D044-9CA7-7F775403FB26}">
      <dgm:prSet custT="1"/>
      <dgm:spPr/>
      <dgm:t>
        <a:bodyPr/>
        <a:lstStyle/>
        <a:p>
          <a:pPr algn="ctr"/>
          <a:r>
            <a:rPr lang="en-US" sz="1600" b="1" dirty="0"/>
            <a:t>National EL RoundTable</a:t>
          </a:r>
        </a:p>
      </dgm:t>
    </dgm:pt>
    <dgm:pt modelId="{1CADDC86-E494-0340-91B6-A494F3E03F1C}" type="parTrans" cxnId="{1D50C88C-8611-FC40-89F5-D03957E13DB1}">
      <dgm:prSet/>
      <dgm:spPr/>
      <dgm:t>
        <a:bodyPr/>
        <a:lstStyle/>
        <a:p>
          <a:endParaRPr lang="en-US"/>
        </a:p>
      </dgm:t>
    </dgm:pt>
    <dgm:pt modelId="{C0D44C7C-0DC6-8C46-B645-6749B8095A63}" type="sibTrans" cxnId="{1D50C88C-8611-FC40-89F5-D03957E13DB1}">
      <dgm:prSet/>
      <dgm:spPr/>
      <dgm:t>
        <a:bodyPr/>
        <a:lstStyle/>
        <a:p>
          <a:endParaRPr lang="en-US"/>
        </a:p>
      </dgm:t>
    </dgm:pt>
    <dgm:pt modelId="{7C0D78F7-6914-584B-A765-70934A42AFD8}">
      <dgm:prSet custT="1"/>
      <dgm:spPr>
        <a:solidFill>
          <a:schemeClr val="accent5"/>
        </a:solidFill>
      </dgm:spPr>
      <dgm:t>
        <a:bodyPr/>
        <a:lstStyle/>
        <a:p>
          <a:pPr algn="ctr"/>
          <a:r>
            <a:rPr lang="en-US" sz="1800" b="1" dirty="0"/>
            <a:t>CDE</a:t>
          </a:r>
        </a:p>
      </dgm:t>
    </dgm:pt>
    <dgm:pt modelId="{F6A403FC-531C-7941-823E-89F9D6F10556}" type="parTrans" cxnId="{5DFD8D01-CF95-384E-93FC-153ED992503C}">
      <dgm:prSet/>
      <dgm:spPr>
        <a:solidFill>
          <a:schemeClr val="accent5"/>
        </a:solidFill>
      </dgm:spPr>
      <dgm:t>
        <a:bodyPr/>
        <a:lstStyle/>
        <a:p>
          <a:endParaRPr lang="en-US"/>
        </a:p>
      </dgm:t>
    </dgm:pt>
    <dgm:pt modelId="{A3E39B81-07E8-F748-8506-A17C8269519D}" type="sibTrans" cxnId="{5DFD8D01-CF95-384E-93FC-153ED992503C}">
      <dgm:prSet/>
      <dgm:spPr/>
      <dgm:t>
        <a:bodyPr/>
        <a:lstStyle/>
        <a:p>
          <a:endParaRPr lang="en-US"/>
        </a:p>
      </dgm:t>
    </dgm:pt>
    <dgm:pt modelId="{BAFFA22D-2F38-3B43-BE22-0B9A180BEE19}">
      <dgm:prSet custT="1"/>
      <dgm:spPr>
        <a:solidFill>
          <a:schemeClr val="accent5"/>
        </a:solidFill>
      </dgm:spPr>
      <dgm:t>
        <a:bodyPr/>
        <a:lstStyle/>
        <a:p>
          <a:pPr algn="ctr"/>
          <a:r>
            <a:rPr lang="en-US" sz="1400" b="1" dirty="0"/>
            <a:t>Quarterly </a:t>
          </a:r>
          <a:r>
            <a:rPr lang="en-US" sz="1400" b="1" dirty="0" err="1"/>
            <a:t>Mts</a:t>
          </a:r>
          <a:r>
            <a:rPr lang="en-US" sz="1400" b="1" dirty="0"/>
            <a:t> with SPI</a:t>
          </a:r>
        </a:p>
      </dgm:t>
    </dgm:pt>
    <dgm:pt modelId="{F699C2AE-5979-C543-B2D1-FC1738A41A83}" type="parTrans" cxnId="{DC488842-9A58-A446-8986-2F47D74D3ADA}">
      <dgm:prSet/>
      <dgm:spPr/>
      <dgm:t>
        <a:bodyPr/>
        <a:lstStyle/>
        <a:p>
          <a:endParaRPr lang="en-US"/>
        </a:p>
      </dgm:t>
    </dgm:pt>
    <dgm:pt modelId="{1E712850-6569-6542-9194-B916874CF24C}" type="sibTrans" cxnId="{DC488842-9A58-A446-8986-2F47D74D3ADA}">
      <dgm:prSet/>
      <dgm:spPr/>
      <dgm:t>
        <a:bodyPr/>
        <a:lstStyle/>
        <a:p>
          <a:endParaRPr lang="en-US"/>
        </a:p>
      </dgm:t>
    </dgm:pt>
    <dgm:pt modelId="{5CB8A06E-F04C-894B-8F6E-2148278A4AA8}">
      <dgm:prSet custT="1"/>
      <dgm:spPr>
        <a:solidFill>
          <a:schemeClr val="accent5"/>
        </a:solidFill>
      </dgm:spPr>
      <dgm:t>
        <a:bodyPr/>
        <a:lstStyle/>
        <a:p>
          <a:pPr algn="ctr"/>
          <a:r>
            <a:rPr lang="en-US" sz="1400" b="1" dirty="0"/>
            <a:t>BTPDP</a:t>
          </a:r>
        </a:p>
      </dgm:t>
    </dgm:pt>
    <dgm:pt modelId="{9B9ECED8-7F59-C849-A11E-5BBD9397AC6D}" type="parTrans" cxnId="{CADCCE0A-A2DF-7845-8E6D-08C61B8C981B}">
      <dgm:prSet/>
      <dgm:spPr/>
      <dgm:t>
        <a:bodyPr/>
        <a:lstStyle/>
        <a:p>
          <a:endParaRPr lang="en-US"/>
        </a:p>
      </dgm:t>
    </dgm:pt>
    <dgm:pt modelId="{AB2AD247-FD69-8844-ADBE-C73C4E3020BB}" type="sibTrans" cxnId="{CADCCE0A-A2DF-7845-8E6D-08C61B8C981B}">
      <dgm:prSet/>
      <dgm:spPr/>
      <dgm:t>
        <a:bodyPr/>
        <a:lstStyle/>
        <a:p>
          <a:endParaRPr lang="en-US"/>
        </a:p>
      </dgm:t>
    </dgm:pt>
    <dgm:pt modelId="{F7CF5C7D-047E-C843-A537-447FBCA1A66E}">
      <dgm:prSet custT="1"/>
      <dgm:spPr>
        <a:solidFill>
          <a:schemeClr val="accent5"/>
        </a:solidFill>
      </dgm:spPr>
      <dgm:t>
        <a:bodyPr/>
        <a:lstStyle/>
        <a:p>
          <a:pPr algn="ctr"/>
          <a:r>
            <a:rPr lang="en-US" sz="1400" b="1" dirty="0"/>
            <a:t>ALI</a:t>
          </a:r>
        </a:p>
      </dgm:t>
    </dgm:pt>
    <dgm:pt modelId="{710E4DDA-CC05-DF4E-9582-D99D7318F259}" type="parTrans" cxnId="{0C642FD8-350B-D747-A819-9E8CB0D92F9F}">
      <dgm:prSet/>
      <dgm:spPr/>
      <dgm:t>
        <a:bodyPr/>
        <a:lstStyle/>
        <a:p>
          <a:endParaRPr lang="en-US"/>
        </a:p>
      </dgm:t>
    </dgm:pt>
    <dgm:pt modelId="{17E283A7-B662-DD46-BD13-82414EF35982}" type="sibTrans" cxnId="{0C642FD8-350B-D747-A819-9E8CB0D92F9F}">
      <dgm:prSet/>
      <dgm:spPr/>
      <dgm:t>
        <a:bodyPr/>
        <a:lstStyle/>
        <a:p>
          <a:endParaRPr lang="en-US"/>
        </a:p>
      </dgm:t>
    </dgm:pt>
    <dgm:pt modelId="{773EB300-DEC6-1047-9D13-C14323C938F4}">
      <dgm:prSet custT="1"/>
      <dgm:spPr>
        <a:solidFill>
          <a:schemeClr val="accent5"/>
        </a:solidFill>
      </dgm:spPr>
      <dgm:t>
        <a:bodyPr/>
        <a:lstStyle/>
        <a:p>
          <a:pPr algn="ctr"/>
          <a:r>
            <a:rPr lang="en-US" sz="1400" b="1" dirty="0"/>
            <a:t>Translation of Docs</a:t>
          </a:r>
        </a:p>
      </dgm:t>
    </dgm:pt>
    <dgm:pt modelId="{273054FB-9EDE-D947-95DD-BB813D358E7F}" type="parTrans" cxnId="{AD8D556D-9672-5C4F-82D6-96AD861E337A}">
      <dgm:prSet/>
      <dgm:spPr/>
      <dgm:t>
        <a:bodyPr/>
        <a:lstStyle/>
        <a:p>
          <a:endParaRPr lang="en-US"/>
        </a:p>
      </dgm:t>
    </dgm:pt>
    <dgm:pt modelId="{E3927E6B-31B4-664E-9DC3-ACD848F87CC2}" type="sibTrans" cxnId="{AD8D556D-9672-5C4F-82D6-96AD861E337A}">
      <dgm:prSet/>
      <dgm:spPr/>
      <dgm:t>
        <a:bodyPr/>
        <a:lstStyle/>
        <a:p>
          <a:endParaRPr lang="en-US"/>
        </a:p>
      </dgm:t>
    </dgm:pt>
    <dgm:pt modelId="{AEA3B887-C850-A943-B83F-567F697CA621}">
      <dgm:prSet custT="1"/>
      <dgm:spPr/>
      <dgm:t>
        <a:bodyPr/>
        <a:lstStyle/>
        <a:p>
          <a:pPr algn="ctr"/>
          <a:r>
            <a:rPr lang="en-US" sz="1800" b="1" dirty="0"/>
            <a:t>ABEs</a:t>
          </a:r>
        </a:p>
      </dgm:t>
    </dgm:pt>
    <dgm:pt modelId="{5EE86F2C-48FD-2946-9C3C-964495C7A891}" type="parTrans" cxnId="{E21CD145-98FA-734D-AF91-DA62EF421F0B}">
      <dgm:prSet/>
      <dgm:spPr/>
      <dgm:t>
        <a:bodyPr/>
        <a:lstStyle/>
        <a:p>
          <a:endParaRPr lang="en-US"/>
        </a:p>
      </dgm:t>
    </dgm:pt>
    <dgm:pt modelId="{598BCECB-F958-3F44-858A-AE8F4CD75682}" type="sibTrans" cxnId="{E21CD145-98FA-734D-AF91-DA62EF421F0B}">
      <dgm:prSet/>
      <dgm:spPr/>
      <dgm:t>
        <a:bodyPr/>
        <a:lstStyle/>
        <a:p>
          <a:endParaRPr lang="en-US"/>
        </a:p>
      </dgm:t>
    </dgm:pt>
    <dgm:pt modelId="{85E6888B-1B50-A744-817D-2DC2E595079F}">
      <dgm:prSet custT="1"/>
      <dgm:spPr>
        <a:solidFill>
          <a:schemeClr val="accent5"/>
        </a:solidFill>
      </dgm:spPr>
      <dgm:t>
        <a:bodyPr/>
        <a:lstStyle/>
        <a:p>
          <a:pPr algn="ctr"/>
          <a:r>
            <a:rPr lang="en-US" sz="1400" b="1" dirty="0"/>
            <a:t>Transition—SPI</a:t>
          </a:r>
        </a:p>
      </dgm:t>
    </dgm:pt>
    <dgm:pt modelId="{5FC4A0B9-1B0E-5643-8602-4A2186F76D80}" type="parTrans" cxnId="{13948F0A-6C8D-E54D-B2CD-A4CC8FE4BD84}">
      <dgm:prSet/>
      <dgm:spPr/>
      <dgm:t>
        <a:bodyPr/>
        <a:lstStyle/>
        <a:p>
          <a:endParaRPr lang="en-US"/>
        </a:p>
      </dgm:t>
    </dgm:pt>
    <dgm:pt modelId="{3EFF5FF9-E950-6F4C-87E4-33E9D6FA1A0C}" type="sibTrans" cxnId="{13948F0A-6C8D-E54D-B2CD-A4CC8FE4BD84}">
      <dgm:prSet/>
      <dgm:spPr/>
      <dgm:t>
        <a:bodyPr/>
        <a:lstStyle/>
        <a:p>
          <a:endParaRPr lang="en-US"/>
        </a:p>
      </dgm:t>
    </dgm:pt>
    <dgm:pt modelId="{F8CB7EF2-7191-E34F-89FD-AF002981EEB3}">
      <dgm:prSet custT="1"/>
      <dgm:spPr/>
      <dgm:t>
        <a:bodyPr/>
        <a:lstStyle/>
        <a:p>
          <a:pPr algn="ctr"/>
          <a:r>
            <a:rPr lang="en-US" sz="1400" b="1" dirty="0"/>
            <a:t>NABE</a:t>
          </a:r>
        </a:p>
      </dgm:t>
    </dgm:pt>
    <dgm:pt modelId="{13306DE2-95EA-DA49-8C38-78D8F9E5AD70}" type="parTrans" cxnId="{C0E196F5-332F-F64E-AD72-A3C86920E989}">
      <dgm:prSet/>
      <dgm:spPr/>
      <dgm:t>
        <a:bodyPr/>
        <a:lstStyle/>
        <a:p>
          <a:endParaRPr lang="en-US"/>
        </a:p>
      </dgm:t>
    </dgm:pt>
    <dgm:pt modelId="{99E2D82D-FF9E-184B-8018-FF1C883AB84C}" type="sibTrans" cxnId="{C0E196F5-332F-F64E-AD72-A3C86920E989}">
      <dgm:prSet/>
      <dgm:spPr/>
      <dgm:t>
        <a:bodyPr/>
        <a:lstStyle/>
        <a:p>
          <a:endParaRPr lang="en-US"/>
        </a:p>
      </dgm:t>
    </dgm:pt>
    <dgm:pt modelId="{3F1424D4-04F1-234A-87AA-FF04A525088B}">
      <dgm:prSet custT="1"/>
      <dgm:spPr/>
      <dgm:t>
        <a:bodyPr/>
        <a:lstStyle/>
        <a:p>
          <a:pPr algn="ctr"/>
          <a:r>
            <a:rPr lang="en-US" sz="1400" b="1" dirty="0"/>
            <a:t>CABE--Colorado</a:t>
          </a:r>
        </a:p>
      </dgm:t>
    </dgm:pt>
    <dgm:pt modelId="{9A6A056A-7C06-4A45-9E90-BEF90FBBD190}" type="parTrans" cxnId="{E84A8688-04EE-4447-A378-0334CC477D60}">
      <dgm:prSet/>
      <dgm:spPr/>
      <dgm:t>
        <a:bodyPr/>
        <a:lstStyle/>
        <a:p>
          <a:endParaRPr lang="en-US"/>
        </a:p>
      </dgm:t>
    </dgm:pt>
    <dgm:pt modelId="{0A86E83F-7455-7D47-9669-C607374FB540}" type="sibTrans" cxnId="{E84A8688-04EE-4447-A378-0334CC477D60}">
      <dgm:prSet/>
      <dgm:spPr/>
      <dgm:t>
        <a:bodyPr/>
        <a:lstStyle/>
        <a:p>
          <a:endParaRPr lang="en-US"/>
        </a:p>
      </dgm:t>
    </dgm:pt>
    <dgm:pt modelId="{3155628C-82B4-C745-8027-8AC1C349C6E9}">
      <dgm:prSet custT="1"/>
      <dgm:spPr/>
      <dgm:t>
        <a:bodyPr/>
        <a:lstStyle/>
        <a:p>
          <a:pPr algn="ctr"/>
          <a:r>
            <a:rPr lang="en-US" sz="1400" b="1" dirty="0" err="1"/>
            <a:t>DLeNM</a:t>
          </a:r>
          <a:endParaRPr lang="en-US" sz="1400" b="1" dirty="0"/>
        </a:p>
      </dgm:t>
    </dgm:pt>
    <dgm:pt modelId="{A64899F8-C711-D045-8B74-FBDE52C33F09}" type="parTrans" cxnId="{C379EC5B-76C9-E54C-9866-2ED5FD7AD57A}">
      <dgm:prSet/>
      <dgm:spPr/>
      <dgm:t>
        <a:bodyPr/>
        <a:lstStyle/>
        <a:p>
          <a:endParaRPr lang="en-US"/>
        </a:p>
      </dgm:t>
    </dgm:pt>
    <dgm:pt modelId="{717610C4-552F-0743-BE79-0CB8EAAEAFC8}" type="sibTrans" cxnId="{C379EC5B-76C9-E54C-9866-2ED5FD7AD57A}">
      <dgm:prSet/>
      <dgm:spPr/>
      <dgm:t>
        <a:bodyPr/>
        <a:lstStyle/>
        <a:p>
          <a:endParaRPr lang="en-US"/>
        </a:p>
      </dgm:t>
    </dgm:pt>
    <dgm:pt modelId="{54DD7573-6A49-5043-B14A-34491F7A6C0F}">
      <dgm:prSet custT="1"/>
      <dgm:spPr/>
      <dgm:t>
        <a:bodyPr/>
        <a:lstStyle/>
        <a:p>
          <a:pPr algn="ctr"/>
          <a:r>
            <a:rPr lang="en-US" sz="1400" b="1" dirty="0"/>
            <a:t>WABE</a:t>
          </a:r>
        </a:p>
      </dgm:t>
    </dgm:pt>
    <dgm:pt modelId="{84E23C0B-F2B5-2F47-B770-E684C3CACB10}" type="parTrans" cxnId="{7CE67C23-4096-3145-A164-09D9DD96A529}">
      <dgm:prSet/>
      <dgm:spPr/>
      <dgm:t>
        <a:bodyPr/>
        <a:lstStyle/>
        <a:p>
          <a:endParaRPr lang="en-US"/>
        </a:p>
      </dgm:t>
    </dgm:pt>
    <dgm:pt modelId="{B96411B5-7B57-3440-82A8-144E26F5EA46}" type="sibTrans" cxnId="{7CE67C23-4096-3145-A164-09D9DD96A529}">
      <dgm:prSet/>
      <dgm:spPr/>
      <dgm:t>
        <a:bodyPr/>
        <a:lstStyle/>
        <a:p>
          <a:endParaRPr lang="en-US"/>
        </a:p>
      </dgm:t>
    </dgm:pt>
    <dgm:pt modelId="{A5FC26DD-69F0-F44B-8CD3-BD5848262FB3}">
      <dgm:prSet custT="1"/>
      <dgm:spPr/>
      <dgm:t>
        <a:bodyPr/>
        <a:lstStyle/>
        <a:p>
          <a:pPr algn="ctr"/>
          <a:r>
            <a:rPr lang="en-US" sz="1400" b="1" dirty="0"/>
            <a:t>TABE</a:t>
          </a:r>
        </a:p>
      </dgm:t>
    </dgm:pt>
    <dgm:pt modelId="{5DE0D581-7870-DA4B-80B4-B00193F634D7}" type="parTrans" cxnId="{00DB2D40-01F2-AC45-814F-C6C0249C4F6C}">
      <dgm:prSet/>
      <dgm:spPr/>
      <dgm:t>
        <a:bodyPr/>
        <a:lstStyle/>
        <a:p>
          <a:endParaRPr lang="en-US"/>
        </a:p>
      </dgm:t>
    </dgm:pt>
    <dgm:pt modelId="{0F44C804-FF91-DD4F-9B64-6EE9897C6D6F}" type="sibTrans" cxnId="{00DB2D40-01F2-AC45-814F-C6C0249C4F6C}">
      <dgm:prSet/>
      <dgm:spPr/>
      <dgm:t>
        <a:bodyPr/>
        <a:lstStyle/>
        <a:p>
          <a:endParaRPr lang="en-US"/>
        </a:p>
      </dgm:t>
    </dgm:pt>
    <dgm:pt modelId="{2A9FE4CD-8202-9A4E-B38B-2D592ABD953A}">
      <dgm:prSet custT="1"/>
      <dgm:spPr/>
      <dgm:t>
        <a:bodyPr/>
        <a:lstStyle/>
        <a:p>
          <a:pPr algn="ctr"/>
          <a:r>
            <a:rPr lang="en-US" sz="1400" b="1" dirty="0"/>
            <a:t>NMABE</a:t>
          </a:r>
        </a:p>
      </dgm:t>
    </dgm:pt>
    <dgm:pt modelId="{5267BD23-909D-F845-A9DB-B722D3DFFB74}" type="parTrans" cxnId="{8B04BEDE-960B-4B43-9514-AA119AB0A751}">
      <dgm:prSet/>
      <dgm:spPr/>
      <dgm:t>
        <a:bodyPr/>
        <a:lstStyle/>
        <a:p>
          <a:endParaRPr lang="en-US"/>
        </a:p>
      </dgm:t>
    </dgm:pt>
    <dgm:pt modelId="{F2D5BE66-4796-664D-BB73-36E703A4ACCE}" type="sibTrans" cxnId="{8B04BEDE-960B-4B43-9514-AA119AB0A751}">
      <dgm:prSet/>
      <dgm:spPr/>
      <dgm:t>
        <a:bodyPr/>
        <a:lstStyle/>
        <a:p>
          <a:endParaRPr lang="en-US"/>
        </a:p>
      </dgm:t>
    </dgm:pt>
    <dgm:pt modelId="{95A48BCC-A39A-5842-8C21-618A139CC1D0}">
      <dgm:prSet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1800" b="1" dirty="0"/>
            <a:t>BINATIONAL</a:t>
          </a:r>
        </a:p>
      </dgm:t>
    </dgm:pt>
    <dgm:pt modelId="{E2B7B8A5-A892-B443-8EF3-54813D89E093}" type="parTrans" cxnId="{155F41A2-4499-574F-BD8E-CE2FAEA55899}">
      <dgm:prSet/>
      <dgm:spPr>
        <a:solidFill>
          <a:srgbClr val="0070C0"/>
        </a:solidFill>
      </dgm:spPr>
      <dgm:t>
        <a:bodyPr/>
        <a:lstStyle/>
        <a:p>
          <a:endParaRPr lang="en-US"/>
        </a:p>
      </dgm:t>
    </dgm:pt>
    <dgm:pt modelId="{44CE816E-98AB-A64B-AFD2-57C3A72272B0}" type="sibTrans" cxnId="{155F41A2-4499-574F-BD8E-CE2FAEA55899}">
      <dgm:prSet/>
      <dgm:spPr/>
      <dgm:t>
        <a:bodyPr/>
        <a:lstStyle/>
        <a:p>
          <a:endParaRPr lang="en-US"/>
        </a:p>
      </dgm:t>
    </dgm:pt>
    <dgm:pt modelId="{655F3E17-B230-B64D-9A70-408D902EF751}">
      <dgm:prSet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1400" b="1" dirty="0"/>
            <a:t>SEE--BC</a:t>
          </a:r>
        </a:p>
      </dgm:t>
    </dgm:pt>
    <dgm:pt modelId="{229AB9CA-E41E-254E-BB78-C284CFE57B18}" type="parTrans" cxnId="{FBE48260-5B09-BC40-BDB8-4F041AB3FD70}">
      <dgm:prSet/>
      <dgm:spPr/>
      <dgm:t>
        <a:bodyPr/>
        <a:lstStyle/>
        <a:p>
          <a:endParaRPr lang="en-US"/>
        </a:p>
      </dgm:t>
    </dgm:pt>
    <dgm:pt modelId="{C2146B5D-FDED-A840-997B-468BF90F5990}" type="sibTrans" cxnId="{FBE48260-5B09-BC40-BDB8-4F041AB3FD70}">
      <dgm:prSet/>
      <dgm:spPr/>
      <dgm:t>
        <a:bodyPr/>
        <a:lstStyle/>
        <a:p>
          <a:endParaRPr lang="en-US"/>
        </a:p>
      </dgm:t>
    </dgm:pt>
    <dgm:pt modelId="{C9D27643-9C93-2C45-8C14-E3E64A5C0DA1}">
      <dgm:prSet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1400" b="1" dirty="0"/>
            <a:t>SRE-IME</a:t>
          </a:r>
        </a:p>
      </dgm:t>
    </dgm:pt>
    <dgm:pt modelId="{18D40E06-FBF1-364E-85C6-2CF58628F844}" type="parTrans" cxnId="{8C850237-78FF-8645-B950-01FFD0874B3D}">
      <dgm:prSet/>
      <dgm:spPr/>
      <dgm:t>
        <a:bodyPr/>
        <a:lstStyle/>
        <a:p>
          <a:endParaRPr lang="en-US"/>
        </a:p>
      </dgm:t>
    </dgm:pt>
    <dgm:pt modelId="{A68C2819-2E40-6944-8591-2ACF03922331}" type="sibTrans" cxnId="{8C850237-78FF-8645-B950-01FFD0874B3D}">
      <dgm:prSet/>
      <dgm:spPr/>
      <dgm:t>
        <a:bodyPr/>
        <a:lstStyle/>
        <a:p>
          <a:endParaRPr lang="en-US"/>
        </a:p>
      </dgm:t>
    </dgm:pt>
    <dgm:pt modelId="{9BFBECFF-5AC6-734C-9EC7-6A2CB809BD13}">
      <dgm:prSet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1400" b="1" dirty="0" err="1"/>
            <a:t>Consulados</a:t>
          </a:r>
          <a:endParaRPr lang="en-US" sz="1400" b="1" dirty="0"/>
        </a:p>
      </dgm:t>
    </dgm:pt>
    <dgm:pt modelId="{686A2A37-E0DD-C542-9263-DDDE80FC54F3}" type="parTrans" cxnId="{D4DA4AE0-1534-3749-83E3-795174F80BFC}">
      <dgm:prSet/>
      <dgm:spPr/>
      <dgm:t>
        <a:bodyPr/>
        <a:lstStyle/>
        <a:p>
          <a:endParaRPr lang="en-US"/>
        </a:p>
      </dgm:t>
    </dgm:pt>
    <dgm:pt modelId="{46B02805-9BD2-FA4A-BB4E-0AB366134019}" type="sibTrans" cxnId="{D4DA4AE0-1534-3749-83E3-795174F80BFC}">
      <dgm:prSet/>
      <dgm:spPr/>
      <dgm:t>
        <a:bodyPr/>
        <a:lstStyle/>
        <a:p>
          <a:endParaRPr lang="en-US"/>
        </a:p>
      </dgm:t>
    </dgm:pt>
    <dgm:pt modelId="{6EFD2F7B-5583-E449-8891-B9559BAD0ED4}">
      <dgm:prSet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1400" b="1" dirty="0"/>
            <a:t>UC Mexico</a:t>
          </a:r>
        </a:p>
      </dgm:t>
    </dgm:pt>
    <dgm:pt modelId="{AB43A10F-EBA7-CF40-8DCF-C6B7FA224905}" type="parTrans" cxnId="{943A182A-D06D-D842-90E3-6DB02F0044A3}">
      <dgm:prSet/>
      <dgm:spPr/>
      <dgm:t>
        <a:bodyPr/>
        <a:lstStyle/>
        <a:p>
          <a:endParaRPr lang="en-US"/>
        </a:p>
      </dgm:t>
    </dgm:pt>
    <dgm:pt modelId="{AFBC186B-E07E-5B41-8F6B-BD39145D0DDF}" type="sibTrans" cxnId="{943A182A-D06D-D842-90E3-6DB02F0044A3}">
      <dgm:prSet/>
      <dgm:spPr/>
      <dgm:t>
        <a:bodyPr/>
        <a:lstStyle/>
        <a:p>
          <a:endParaRPr lang="en-US"/>
        </a:p>
      </dgm:t>
    </dgm:pt>
    <dgm:pt modelId="{9F720207-122D-6642-BDD1-D92DE87AB869}">
      <dgm:prSet custT="1"/>
      <dgm:spPr/>
      <dgm:t>
        <a:bodyPr/>
        <a:lstStyle/>
        <a:p>
          <a:pPr algn="ctr"/>
          <a:endParaRPr lang="en-US" sz="1600" b="1" dirty="0"/>
        </a:p>
      </dgm:t>
    </dgm:pt>
    <dgm:pt modelId="{97286F9B-C02B-1340-846D-D4B155F06DC1}" type="parTrans" cxnId="{31CEE0EB-4D09-E34E-85A0-6B31700F7BAD}">
      <dgm:prSet/>
      <dgm:spPr/>
      <dgm:t>
        <a:bodyPr/>
        <a:lstStyle/>
        <a:p>
          <a:endParaRPr lang="en-US"/>
        </a:p>
      </dgm:t>
    </dgm:pt>
    <dgm:pt modelId="{44958F8D-FC56-CF4B-BD9B-77DFC720B0F4}" type="sibTrans" cxnId="{31CEE0EB-4D09-E34E-85A0-6B31700F7BAD}">
      <dgm:prSet/>
      <dgm:spPr/>
      <dgm:t>
        <a:bodyPr/>
        <a:lstStyle/>
        <a:p>
          <a:endParaRPr lang="en-US"/>
        </a:p>
      </dgm:t>
    </dgm:pt>
    <dgm:pt modelId="{8C446941-8076-0F4B-879A-EA05910680CF}">
      <dgm:prSet custT="1"/>
      <dgm:spPr/>
      <dgm:t>
        <a:bodyPr/>
        <a:lstStyle/>
        <a:p>
          <a:pPr algn="ctr"/>
          <a:endParaRPr lang="en-US" sz="1600" b="1" dirty="0"/>
        </a:p>
      </dgm:t>
    </dgm:pt>
    <dgm:pt modelId="{B576D73B-2E6C-B241-BCDA-2626E2212973}" type="parTrans" cxnId="{C5BE2019-9235-644F-A6AF-850A584EFD71}">
      <dgm:prSet/>
      <dgm:spPr/>
      <dgm:t>
        <a:bodyPr/>
        <a:lstStyle/>
        <a:p>
          <a:endParaRPr lang="en-US"/>
        </a:p>
      </dgm:t>
    </dgm:pt>
    <dgm:pt modelId="{1F6108FE-FE7D-F441-8EFD-848B371253F5}" type="sibTrans" cxnId="{C5BE2019-9235-644F-A6AF-850A584EFD71}">
      <dgm:prSet/>
      <dgm:spPr/>
      <dgm:t>
        <a:bodyPr/>
        <a:lstStyle/>
        <a:p>
          <a:endParaRPr lang="en-US"/>
        </a:p>
      </dgm:t>
    </dgm:pt>
    <dgm:pt modelId="{9443052C-1486-424F-9FC0-8CC93AB7B73E}">
      <dgm:prSet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1400" b="1" dirty="0"/>
            <a:t>Peru</a:t>
          </a:r>
        </a:p>
      </dgm:t>
    </dgm:pt>
    <dgm:pt modelId="{83AAC4AB-E7DA-2149-A7E4-C75E67A61AF5}" type="parTrans" cxnId="{9AC0E0D1-AA3E-CC41-95CC-240BCAD72085}">
      <dgm:prSet/>
      <dgm:spPr/>
      <dgm:t>
        <a:bodyPr/>
        <a:lstStyle/>
        <a:p>
          <a:endParaRPr lang="en-US"/>
        </a:p>
      </dgm:t>
    </dgm:pt>
    <dgm:pt modelId="{2E8D9B7C-357F-F545-9D5E-4C9389BF58A0}" type="sibTrans" cxnId="{9AC0E0D1-AA3E-CC41-95CC-240BCAD72085}">
      <dgm:prSet/>
      <dgm:spPr/>
      <dgm:t>
        <a:bodyPr/>
        <a:lstStyle/>
        <a:p>
          <a:endParaRPr lang="en-US"/>
        </a:p>
      </dgm:t>
    </dgm:pt>
    <dgm:pt modelId="{811AB80B-C910-2E49-800D-D6006CBB1169}">
      <dgm:prSet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1400" b="1" dirty="0"/>
            <a:t>Cuba</a:t>
          </a:r>
        </a:p>
      </dgm:t>
    </dgm:pt>
    <dgm:pt modelId="{EDFF4272-8927-F349-BF67-9D836E8798AE}" type="parTrans" cxnId="{BCF4E5BF-1747-484E-B32D-4050FEBBFAD0}">
      <dgm:prSet/>
      <dgm:spPr/>
      <dgm:t>
        <a:bodyPr/>
        <a:lstStyle/>
        <a:p>
          <a:endParaRPr lang="en-US"/>
        </a:p>
      </dgm:t>
    </dgm:pt>
    <dgm:pt modelId="{0C6B1ED5-80F9-6A4A-900B-4F019D9D7DF2}" type="sibTrans" cxnId="{BCF4E5BF-1747-484E-B32D-4050FEBBFAD0}">
      <dgm:prSet/>
      <dgm:spPr/>
      <dgm:t>
        <a:bodyPr/>
        <a:lstStyle/>
        <a:p>
          <a:endParaRPr lang="en-US"/>
        </a:p>
      </dgm:t>
    </dgm:pt>
    <dgm:pt modelId="{64C79A75-BF6F-684A-BD35-C6647C6BEF1B}">
      <dgm:prSet custT="1"/>
      <dgm:spPr>
        <a:solidFill>
          <a:srgbClr val="0070C0"/>
        </a:solidFill>
      </dgm:spPr>
      <dgm:t>
        <a:bodyPr/>
        <a:lstStyle/>
        <a:p>
          <a:r>
            <a:rPr lang="en-US" sz="1800" b="1" dirty="0"/>
            <a:t>OUTREACH</a:t>
          </a:r>
        </a:p>
        <a:p>
          <a:r>
            <a:rPr lang="en-US" sz="1400" dirty="0"/>
            <a:t>Chapters, Publications</a:t>
          </a:r>
          <a:br>
            <a:rPr lang="en-US" sz="1400" dirty="0"/>
          </a:br>
          <a:r>
            <a:rPr lang="en-US" sz="1400" dirty="0"/>
            <a:t>CABE Corner, ME</a:t>
          </a:r>
        </a:p>
        <a:p>
          <a:r>
            <a:rPr lang="en-US" sz="1400" dirty="0"/>
            <a:t>Website, Facebook</a:t>
          </a:r>
        </a:p>
      </dgm:t>
    </dgm:pt>
    <dgm:pt modelId="{16A1AA36-1BCE-5242-910A-9D835558F3EA}" type="parTrans" cxnId="{7763F207-4728-B54D-AF78-8F023DB2BBCB}">
      <dgm:prSet/>
      <dgm:spPr>
        <a:solidFill>
          <a:srgbClr val="0070C0"/>
        </a:solidFill>
      </dgm:spPr>
      <dgm:t>
        <a:bodyPr/>
        <a:lstStyle/>
        <a:p>
          <a:endParaRPr lang="en-US"/>
        </a:p>
      </dgm:t>
    </dgm:pt>
    <dgm:pt modelId="{5DA6B46C-4176-CB4E-BACE-62422C7DB06B}" type="sibTrans" cxnId="{7763F207-4728-B54D-AF78-8F023DB2BBCB}">
      <dgm:prSet/>
      <dgm:spPr/>
      <dgm:t>
        <a:bodyPr/>
        <a:lstStyle/>
        <a:p>
          <a:endParaRPr lang="en-US"/>
        </a:p>
      </dgm:t>
    </dgm:pt>
    <dgm:pt modelId="{710DADD3-BD34-AC46-98AA-0D06D11084AB}">
      <dgm:prSet custT="1"/>
      <dgm:spPr/>
      <dgm:t>
        <a:bodyPr/>
        <a:lstStyle/>
        <a:p>
          <a:pPr algn="ctr"/>
          <a:r>
            <a:rPr lang="en-US" sz="1600" b="1" dirty="0"/>
            <a:t>CTA</a:t>
          </a:r>
        </a:p>
      </dgm:t>
    </dgm:pt>
    <dgm:pt modelId="{48E52A92-9FF8-484E-93F9-DA208CADFB31}" type="parTrans" cxnId="{B507AC68-C65C-4345-B385-7A3D7F5244A1}">
      <dgm:prSet/>
      <dgm:spPr/>
      <dgm:t>
        <a:bodyPr/>
        <a:lstStyle/>
        <a:p>
          <a:endParaRPr lang="en-US"/>
        </a:p>
      </dgm:t>
    </dgm:pt>
    <dgm:pt modelId="{0775461F-9A90-4948-9B0A-03DABBDD89FF}" type="sibTrans" cxnId="{B507AC68-C65C-4345-B385-7A3D7F5244A1}">
      <dgm:prSet/>
      <dgm:spPr/>
      <dgm:t>
        <a:bodyPr/>
        <a:lstStyle/>
        <a:p>
          <a:endParaRPr lang="en-US"/>
        </a:p>
      </dgm:t>
    </dgm:pt>
    <dgm:pt modelId="{DF6BAB14-71CA-774D-81E3-A653B3125366}">
      <dgm:prSet custT="1"/>
      <dgm:spPr/>
      <dgm:t>
        <a:bodyPr/>
        <a:lstStyle/>
        <a:p>
          <a:pPr algn="ctr"/>
          <a:endParaRPr lang="en-US" sz="1600" b="1" dirty="0"/>
        </a:p>
      </dgm:t>
    </dgm:pt>
    <dgm:pt modelId="{68E63BD8-A8D2-3042-A9FA-0B3A2F1B291B}" type="parTrans" cxnId="{ED2425E3-9E28-E941-89D4-C0F8E91CBC15}">
      <dgm:prSet/>
      <dgm:spPr/>
      <dgm:t>
        <a:bodyPr/>
        <a:lstStyle/>
        <a:p>
          <a:endParaRPr lang="en-US"/>
        </a:p>
      </dgm:t>
    </dgm:pt>
    <dgm:pt modelId="{C35F8A94-F07E-E044-B06D-7DD7784C8BB0}" type="sibTrans" cxnId="{ED2425E3-9E28-E941-89D4-C0F8E91CBC15}">
      <dgm:prSet/>
      <dgm:spPr/>
      <dgm:t>
        <a:bodyPr/>
        <a:lstStyle/>
        <a:p>
          <a:endParaRPr lang="en-US"/>
        </a:p>
      </dgm:t>
    </dgm:pt>
    <dgm:pt modelId="{6637D072-B7B0-6141-9DCF-9672DD878C7C}">
      <dgm:prSet custT="1"/>
      <dgm:spPr/>
      <dgm:t>
        <a:bodyPr/>
        <a:lstStyle/>
        <a:p>
          <a:pPr algn="ctr"/>
          <a:r>
            <a:rPr lang="en-US" sz="1600" b="1" dirty="0"/>
            <a:t>PTA</a:t>
          </a:r>
        </a:p>
      </dgm:t>
    </dgm:pt>
    <dgm:pt modelId="{1508FE91-91E6-9D4F-BC99-DC37EF3242D4}" type="parTrans" cxnId="{840AF3E3-2D4A-C840-8978-51754D34164E}">
      <dgm:prSet/>
      <dgm:spPr/>
      <dgm:t>
        <a:bodyPr/>
        <a:lstStyle/>
        <a:p>
          <a:endParaRPr lang="en-US"/>
        </a:p>
      </dgm:t>
    </dgm:pt>
    <dgm:pt modelId="{CD9AD4FB-F379-F54D-A537-1F989F24A694}" type="sibTrans" cxnId="{840AF3E3-2D4A-C840-8978-51754D34164E}">
      <dgm:prSet/>
      <dgm:spPr/>
      <dgm:t>
        <a:bodyPr/>
        <a:lstStyle/>
        <a:p>
          <a:endParaRPr lang="en-US"/>
        </a:p>
      </dgm:t>
    </dgm:pt>
    <dgm:pt modelId="{EE05C3D9-6B0D-7547-BA81-FBCEA79C7FFF}">
      <dgm:prSet custT="1"/>
      <dgm:spPr/>
      <dgm:t>
        <a:bodyPr/>
        <a:lstStyle/>
        <a:p>
          <a:pPr algn="ctr"/>
          <a:endParaRPr lang="en-US" sz="1600" b="1" dirty="0"/>
        </a:p>
      </dgm:t>
    </dgm:pt>
    <dgm:pt modelId="{B19DFC62-EE26-6945-A16D-7F742DA98D30}" type="parTrans" cxnId="{099DFBD9-9964-714D-854A-D3513F92BDAD}">
      <dgm:prSet/>
      <dgm:spPr/>
      <dgm:t>
        <a:bodyPr/>
        <a:lstStyle/>
        <a:p>
          <a:endParaRPr lang="en-US"/>
        </a:p>
      </dgm:t>
    </dgm:pt>
    <dgm:pt modelId="{9BEB664D-D7A0-8F46-BA7B-04E95D514C37}" type="sibTrans" cxnId="{099DFBD9-9964-714D-854A-D3513F92BDAD}">
      <dgm:prSet/>
      <dgm:spPr/>
      <dgm:t>
        <a:bodyPr/>
        <a:lstStyle/>
        <a:p>
          <a:endParaRPr lang="en-US"/>
        </a:p>
      </dgm:t>
    </dgm:pt>
    <dgm:pt modelId="{83379AC5-AA33-3646-B49D-531E718C3D9D}">
      <dgm:prSet custT="1"/>
      <dgm:spPr/>
      <dgm:t>
        <a:bodyPr/>
        <a:lstStyle/>
        <a:p>
          <a:pPr algn="ctr"/>
          <a:r>
            <a:rPr lang="en-US" sz="1600" b="1" dirty="0"/>
            <a:t>CSBA</a:t>
          </a:r>
        </a:p>
      </dgm:t>
    </dgm:pt>
    <dgm:pt modelId="{74A9DC53-97C5-0847-B6E4-B34562243E03}" type="parTrans" cxnId="{A070B482-CFED-EB48-B16F-3317DFBC6918}">
      <dgm:prSet/>
      <dgm:spPr/>
      <dgm:t>
        <a:bodyPr/>
        <a:lstStyle/>
        <a:p>
          <a:endParaRPr lang="en-US"/>
        </a:p>
      </dgm:t>
    </dgm:pt>
    <dgm:pt modelId="{87F9122B-5FF3-2C4C-A442-3B339CAB37F6}" type="sibTrans" cxnId="{A070B482-CFED-EB48-B16F-3317DFBC6918}">
      <dgm:prSet/>
      <dgm:spPr/>
      <dgm:t>
        <a:bodyPr/>
        <a:lstStyle/>
        <a:p>
          <a:endParaRPr lang="en-US"/>
        </a:p>
      </dgm:t>
    </dgm:pt>
    <dgm:pt modelId="{4F8A5894-E1C9-C046-8FF3-9DCFEEA0C336}">
      <dgm:prSet custT="1"/>
      <dgm:spPr/>
      <dgm:t>
        <a:bodyPr/>
        <a:lstStyle/>
        <a:p>
          <a:pPr algn="ctr"/>
          <a:r>
            <a:rPr lang="en-US" sz="1600" b="1" dirty="0"/>
            <a:t>CAAASA</a:t>
          </a:r>
        </a:p>
      </dgm:t>
    </dgm:pt>
    <dgm:pt modelId="{0F47C5E9-24BA-3543-9E30-06BB6331B9B4}" type="parTrans" cxnId="{ABB24B0B-CC6E-5542-8BDF-70C7843EAF67}">
      <dgm:prSet/>
      <dgm:spPr/>
      <dgm:t>
        <a:bodyPr/>
        <a:lstStyle/>
        <a:p>
          <a:endParaRPr lang="en-US"/>
        </a:p>
      </dgm:t>
    </dgm:pt>
    <dgm:pt modelId="{F5A5EE37-C59F-964F-BA60-26DB0AD18DC2}" type="sibTrans" cxnId="{ABB24B0B-CC6E-5542-8BDF-70C7843EAF67}">
      <dgm:prSet/>
      <dgm:spPr/>
      <dgm:t>
        <a:bodyPr/>
        <a:lstStyle/>
        <a:p>
          <a:endParaRPr lang="en-US"/>
        </a:p>
      </dgm:t>
    </dgm:pt>
    <dgm:pt modelId="{311D84CD-6A17-6144-8285-17DFD6D0470A}" type="pres">
      <dgm:prSet presAssocID="{9FA8D4AC-2D8D-734B-A6AB-0137BD3B9BE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AFD5741-3DF8-CD4F-9DC8-A654665C1B35}" type="pres">
      <dgm:prSet presAssocID="{94D9793F-0944-A243-A65A-A373F7AC8EE7}" presName="centerShape" presStyleLbl="node0" presStyleIdx="0" presStyleCnt="1" custScaleX="127358" custScaleY="127358" custLinFactNeighborX="-31" custLinFactNeighborY="-23210"/>
      <dgm:spPr/>
    </dgm:pt>
    <dgm:pt modelId="{AA40A95F-A47E-5644-BFC2-CDF19CB51A3F}" type="pres">
      <dgm:prSet presAssocID="{BC2E8FFB-FA51-924A-B821-CF1E4C251AD2}" presName="parTrans" presStyleLbl="bgSibTrans2D1" presStyleIdx="0" presStyleCnt="9" custLinFactNeighborY="-93259"/>
      <dgm:spPr/>
    </dgm:pt>
    <dgm:pt modelId="{3DA19E82-7CE4-5241-8F01-A5F7335DC33B}" type="pres">
      <dgm:prSet presAssocID="{AE1C7B89-D207-5447-82B8-BBE0F6AFAB57}" presName="node" presStyleLbl="node1" presStyleIdx="0" presStyleCnt="9" custScaleX="129324" custScaleY="318776" custRadScaleRad="94870" custRadScaleInc="73802">
        <dgm:presLayoutVars>
          <dgm:bulletEnabled val="1"/>
        </dgm:presLayoutVars>
      </dgm:prSet>
      <dgm:spPr/>
    </dgm:pt>
    <dgm:pt modelId="{82C18CFE-CFCD-D148-96A5-40CFB4C3817A}" type="pres">
      <dgm:prSet presAssocID="{F9A6C2CD-954E-BC42-93B3-1AE97FFFF755}" presName="parTrans" presStyleLbl="bgSibTrans2D1" presStyleIdx="1" presStyleCnt="9" custLinFactNeighborX="13542" custLinFactNeighborY="8206"/>
      <dgm:spPr/>
    </dgm:pt>
    <dgm:pt modelId="{DC8DB5D0-EE39-ED43-A709-4BBA9099E430}" type="pres">
      <dgm:prSet presAssocID="{EB7596CA-C9C8-934A-936A-AF7DDAA09766}" presName="node" presStyleLbl="node1" presStyleIdx="1" presStyleCnt="9" custScaleX="121611" custScaleY="128435" custRadScaleRad="53301" custRadScaleInc="-26543">
        <dgm:presLayoutVars>
          <dgm:bulletEnabled val="1"/>
        </dgm:presLayoutVars>
      </dgm:prSet>
      <dgm:spPr/>
    </dgm:pt>
    <dgm:pt modelId="{3361DC68-8B32-DD44-BC9F-F9F1B5C4CC0A}" type="pres">
      <dgm:prSet presAssocID="{4AD75F4F-3CAB-4140-A9E3-E878B485D220}" presName="parTrans" presStyleLbl="bgSibTrans2D1" presStyleIdx="2" presStyleCnt="9"/>
      <dgm:spPr/>
    </dgm:pt>
    <dgm:pt modelId="{FE238619-397E-8948-9EF7-C804D991F74C}" type="pres">
      <dgm:prSet presAssocID="{6A7E8C8D-E61F-3D40-8112-9B92FE137A10}" presName="node" presStyleLbl="node1" presStyleIdx="2" presStyleCnt="9" custScaleX="115825" custScaleY="234779" custRadScaleRad="135864" custRadScaleInc="-10996">
        <dgm:presLayoutVars>
          <dgm:bulletEnabled val="1"/>
        </dgm:presLayoutVars>
      </dgm:prSet>
      <dgm:spPr/>
    </dgm:pt>
    <dgm:pt modelId="{A0DAC503-5675-464A-AF63-A24F75F8C7AF}" type="pres">
      <dgm:prSet presAssocID="{EB7D8C43-0C23-EB40-85CF-63D8F4B632A0}" presName="parTrans" presStyleLbl="bgSibTrans2D1" presStyleIdx="3" presStyleCnt="9"/>
      <dgm:spPr/>
    </dgm:pt>
    <dgm:pt modelId="{89EB365E-705F-5C4E-8478-7E70F53706DE}" type="pres">
      <dgm:prSet presAssocID="{C8E263D8-7286-174B-AA45-ADB4448EA1DE}" presName="node" presStyleLbl="node1" presStyleIdx="3" presStyleCnt="9" custScaleX="113195" custScaleY="165463" custRadScaleRad="107782" custRadScaleInc="-1819">
        <dgm:presLayoutVars>
          <dgm:bulletEnabled val="1"/>
        </dgm:presLayoutVars>
      </dgm:prSet>
      <dgm:spPr/>
    </dgm:pt>
    <dgm:pt modelId="{85BFC4B6-5D0C-C541-A3C4-EDC23BF94BB2}" type="pres">
      <dgm:prSet presAssocID="{E2B7B8A5-A892-B443-8EF3-54813D89E093}" presName="parTrans" presStyleLbl="bgSibTrans2D1" presStyleIdx="4" presStyleCnt="9" custLinFactNeighborX="3426" custLinFactNeighborY="20975"/>
      <dgm:spPr/>
    </dgm:pt>
    <dgm:pt modelId="{491F4EB3-1B9D-F049-B44B-E2738327AD59}" type="pres">
      <dgm:prSet presAssocID="{95A48BCC-A39A-5842-8C21-618A139CC1D0}" presName="node" presStyleLbl="node1" presStyleIdx="4" presStyleCnt="9" custScaleY="164406" custRadScaleRad="101578" custRadScaleInc="16350">
        <dgm:presLayoutVars>
          <dgm:bulletEnabled val="1"/>
        </dgm:presLayoutVars>
      </dgm:prSet>
      <dgm:spPr/>
    </dgm:pt>
    <dgm:pt modelId="{49456AAE-3932-144D-AB75-6D03DE5F8C06}" type="pres">
      <dgm:prSet presAssocID="{B6F1BC09-3E49-374C-BF6F-C459C1CBFEE4}" presName="parTrans" presStyleLbl="bgSibTrans2D1" presStyleIdx="5" presStyleCnt="9" custLinFactNeighborX="-4261" custLinFactNeighborY="8180"/>
      <dgm:spPr/>
    </dgm:pt>
    <dgm:pt modelId="{261743EE-CFA9-054F-8F6A-E88540F5C269}" type="pres">
      <dgm:prSet presAssocID="{5C43FC4A-ABFC-C74A-A10E-5E38AF14A896}" presName="node" presStyleLbl="node1" presStyleIdx="5" presStyleCnt="9" custScaleX="125110" custScaleY="477275" custRadScaleRad="110073" custRadScaleInc="197764">
        <dgm:presLayoutVars>
          <dgm:bulletEnabled val="1"/>
        </dgm:presLayoutVars>
      </dgm:prSet>
      <dgm:spPr/>
    </dgm:pt>
    <dgm:pt modelId="{4BEE0D6E-66DF-DD4D-A720-1C54EF704913}" type="pres">
      <dgm:prSet presAssocID="{F6A403FC-531C-7941-823E-89F9D6F10556}" presName="parTrans" presStyleLbl="bgSibTrans2D1" presStyleIdx="6" presStyleCnt="9" custLinFactNeighborX="1607" custLinFactNeighborY="38174"/>
      <dgm:spPr/>
    </dgm:pt>
    <dgm:pt modelId="{28A9E0E7-FC45-084F-956A-CF4648490FF0}" type="pres">
      <dgm:prSet presAssocID="{7C0D78F7-6914-584B-A765-70934A42AFD8}" presName="node" presStyleLbl="node1" presStyleIdx="6" presStyleCnt="9" custScaleX="120995" custScaleY="167054" custRadScaleRad="108478" custRadScaleInc="-71322">
        <dgm:presLayoutVars>
          <dgm:bulletEnabled val="1"/>
        </dgm:presLayoutVars>
      </dgm:prSet>
      <dgm:spPr/>
    </dgm:pt>
    <dgm:pt modelId="{CCE73DBE-DD69-BF43-84C4-383E7394D536}" type="pres">
      <dgm:prSet presAssocID="{5EE86F2C-48FD-2946-9C3C-964495C7A891}" presName="parTrans" presStyleLbl="bgSibTrans2D1" presStyleIdx="7" presStyleCnt="9" custLinFactNeighborX="-23278" custLinFactNeighborY="27267"/>
      <dgm:spPr/>
    </dgm:pt>
    <dgm:pt modelId="{5D5DD832-844C-B142-B8C4-3C44110C6311}" type="pres">
      <dgm:prSet presAssocID="{AEA3B887-C850-A943-B83F-567F697CA621}" presName="node" presStyleLbl="node1" presStyleIdx="7" presStyleCnt="9" custScaleY="167680" custRadScaleRad="58873" custRadScaleInc="50893">
        <dgm:presLayoutVars>
          <dgm:bulletEnabled val="1"/>
        </dgm:presLayoutVars>
      </dgm:prSet>
      <dgm:spPr/>
    </dgm:pt>
    <dgm:pt modelId="{D87B22A4-AA56-0245-894C-3CF2A6F31FA4}" type="pres">
      <dgm:prSet presAssocID="{16A1AA36-1BCE-5242-910A-9D835558F3EA}" presName="parTrans" presStyleLbl="bgSibTrans2D1" presStyleIdx="8" presStyleCnt="9"/>
      <dgm:spPr/>
    </dgm:pt>
    <dgm:pt modelId="{29D0B061-D1D7-E648-94F3-27707B975E1B}" type="pres">
      <dgm:prSet presAssocID="{64C79A75-BF6F-684A-BD35-C6647C6BEF1B}" presName="node" presStyleLbl="node1" presStyleIdx="8" presStyleCnt="9" custScaleX="181471" custRadScaleRad="1495" custRadScaleInc="461998">
        <dgm:presLayoutVars>
          <dgm:bulletEnabled val="1"/>
        </dgm:presLayoutVars>
      </dgm:prSet>
      <dgm:spPr/>
    </dgm:pt>
  </dgm:ptLst>
  <dgm:cxnLst>
    <dgm:cxn modelId="{5DFD8D01-CF95-384E-93FC-153ED992503C}" srcId="{94D9793F-0944-A243-A65A-A373F7AC8EE7}" destId="{7C0D78F7-6914-584B-A765-70934A42AFD8}" srcOrd="6" destOrd="0" parTransId="{F6A403FC-531C-7941-823E-89F9D6F10556}" sibTransId="{A3E39B81-07E8-F748-8506-A17C8269519D}"/>
    <dgm:cxn modelId="{7010E602-4392-2C46-A7A3-3E845AC39F36}" type="presOf" srcId="{85E6888B-1B50-A744-817D-2DC2E595079F}" destId="{28A9E0E7-FC45-084F-956A-CF4648490FF0}" srcOrd="0" destOrd="2" presId="urn:microsoft.com/office/officeart/2005/8/layout/radial4"/>
    <dgm:cxn modelId="{7763F207-4728-B54D-AF78-8F023DB2BBCB}" srcId="{94D9793F-0944-A243-A65A-A373F7AC8EE7}" destId="{64C79A75-BF6F-684A-BD35-C6647C6BEF1B}" srcOrd="8" destOrd="0" parTransId="{16A1AA36-1BCE-5242-910A-9D835558F3EA}" sibTransId="{5DA6B46C-4176-CB4E-BACE-62422C7DB06B}"/>
    <dgm:cxn modelId="{13948F0A-6C8D-E54D-B2CD-A4CC8FE4BD84}" srcId="{7C0D78F7-6914-584B-A765-70934A42AFD8}" destId="{85E6888B-1B50-A744-817D-2DC2E595079F}" srcOrd="1" destOrd="0" parTransId="{5FC4A0B9-1B0E-5643-8602-4A2186F76D80}" sibTransId="{3EFF5FF9-E950-6F4C-87E4-33E9D6FA1A0C}"/>
    <dgm:cxn modelId="{CADCCE0A-A2DF-7845-8E6D-08C61B8C981B}" srcId="{7C0D78F7-6914-584B-A765-70934A42AFD8}" destId="{5CB8A06E-F04C-894B-8F6E-2148278A4AA8}" srcOrd="2" destOrd="0" parTransId="{9B9ECED8-7F59-C849-A11E-5BBD9397AC6D}" sibTransId="{AB2AD247-FD69-8844-ADBE-C73C4E3020BB}"/>
    <dgm:cxn modelId="{ABB24B0B-CC6E-5542-8BDF-70C7843EAF67}" srcId="{5C43FC4A-ABFC-C74A-A10E-5E38AF14A896}" destId="{4F8A5894-E1C9-C046-8FF3-9DCFEEA0C336}" srcOrd="12" destOrd="0" parTransId="{0F47C5E9-24BA-3543-9E30-06BB6331B9B4}" sibTransId="{F5A5EE37-C59F-964F-BA60-26DB0AD18DC2}"/>
    <dgm:cxn modelId="{899F4D0C-CD5D-A849-AE0C-766FB3A35457}" type="presOf" srcId="{EB7D8C43-0C23-EB40-85CF-63D8F4B632A0}" destId="{A0DAC503-5675-464A-AF63-A24F75F8C7AF}" srcOrd="0" destOrd="0" presId="urn:microsoft.com/office/officeart/2005/8/layout/radial4"/>
    <dgm:cxn modelId="{2C5A280D-F483-2540-9B23-86897E04DA7C}" type="presOf" srcId="{9443052C-1486-424F-9FC0-8CC93AB7B73E}" destId="{491F4EB3-1B9D-F049-B44B-E2738327AD59}" srcOrd="0" destOrd="5" presId="urn:microsoft.com/office/officeart/2005/8/layout/radial4"/>
    <dgm:cxn modelId="{53D89112-FE8A-A042-BC5A-9E0A048D6CDD}" type="presOf" srcId="{8C446941-8076-0F4B-879A-EA05910680CF}" destId="{261743EE-CFA9-054F-8F6A-E88540F5C269}" srcOrd="0" destOrd="2" presId="urn:microsoft.com/office/officeart/2005/8/layout/radial4"/>
    <dgm:cxn modelId="{E728DD13-5DFE-294D-83D1-76A4D5BE8E3C}" type="presOf" srcId="{AE1C7B89-D207-5447-82B8-BBE0F6AFAB57}" destId="{3DA19E82-7CE4-5241-8F01-A5F7335DC33B}" srcOrd="0" destOrd="0" presId="urn:microsoft.com/office/officeart/2005/8/layout/radial4"/>
    <dgm:cxn modelId="{F72C8116-C072-774E-853E-CF0A005B0905}" type="presOf" srcId="{6A7E8C8D-E61F-3D40-8112-9B92FE137A10}" destId="{FE238619-397E-8948-9EF7-C804D991F74C}" srcOrd="0" destOrd="0" presId="urn:microsoft.com/office/officeart/2005/8/layout/radial4"/>
    <dgm:cxn modelId="{C2866218-6FB6-A74F-9B2F-F16CC988BC17}" type="presOf" srcId="{3155628C-82B4-C745-8027-8AC1C349C6E9}" destId="{5D5DD832-844C-B142-B8C4-3C44110C6311}" srcOrd="0" destOrd="3" presId="urn:microsoft.com/office/officeart/2005/8/layout/radial4"/>
    <dgm:cxn modelId="{C5BE2019-9235-644F-A6AF-850A584EFD71}" srcId="{5C43FC4A-ABFC-C74A-A10E-5E38AF14A896}" destId="{8C446941-8076-0F4B-879A-EA05910680CF}" srcOrd="1" destOrd="0" parTransId="{B576D73B-2E6C-B241-BCDA-2626E2212973}" sibTransId="{1F6108FE-FE7D-F441-8EFD-848B371253F5}"/>
    <dgm:cxn modelId="{4DC2B422-645B-9341-AFD4-9291844D7FA2}" type="presOf" srcId="{0598AD6F-8B8B-8347-985F-0EBC92151838}" destId="{261743EE-CFA9-054F-8F6A-E88540F5C269}" srcOrd="0" destOrd="7" presId="urn:microsoft.com/office/officeart/2005/8/layout/radial4"/>
    <dgm:cxn modelId="{7CE67C23-4096-3145-A164-09D9DD96A529}" srcId="{AEA3B887-C850-A943-B83F-567F697CA621}" destId="{54DD7573-6A49-5043-B14A-34491F7A6C0F}" srcOrd="3" destOrd="0" parTransId="{84E23C0B-F2B5-2F47-B770-E684C3CACB10}" sibTransId="{B96411B5-7B57-3440-82A8-144E26F5EA46}"/>
    <dgm:cxn modelId="{129F4E28-92B6-0B45-BF88-5963E9694361}" srcId="{5C43FC4A-ABFC-C74A-A10E-5E38AF14A896}" destId="{8E5A5F04-1E61-4B4C-8BBC-420BD5611F53}" srcOrd="0" destOrd="0" parTransId="{79D71E70-E3F7-A04A-9B07-431ECC49FD27}" sibTransId="{6B3870A4-CEB8-D04C-A084-15053B787999}"/>
    <dgm:cxn modelId="{6E055C28-BC21-8F43-AF05-216DEE2403BA}" type="presOf" srcId="{9F720207-122D-6642-BDD1-D92DE87AB869}" destId="{261743EE-CFA9-054F-8F6A-E88540F5C269}" srcOrd="0" destOrd="5" presId="urn:microsoft.com/office/officeart/2005/8/layout/radial4"/>
    <dgm:cxn modelId="{943A182A-D06D-D842-90E3-6DB02F0044A3}" srcId="{95A48BCC-A39A-5842-8C21-618A139CC1D0}" destId="{6EFD2F7B-5583-E449-8891-B9559BAD0ED4}" srcOrd="3" destOrd="0" parTransId="{AB43A10F-EBA7-CF40-8DCF-C6B7FA224905}" sibTransId="{AFBC186B-E07E-5B41-8F6B-BD39145D0DDF}"/>
    <dgm:cxn modelId="{39DFE32C-2A14-3347-A93E-23AAA32E2482}" type="presOf" srcId="{8E5A5F04-1E61-4B4C-8BBC-420BD5611F53}" destId="{261743EE-CFA9-054F-8F6A-E88540F5C269}" srcOrd="0" destOrd="1" presId="urn:microsoft.com/office/officeart/2005/8/layout/radial4"/>
    <dgm:cxn modelId="{0DE4892D-E26F-0E44-9FC1-2F905D225DB3}" type="presOf" srcId="{4F8A5894-E1C9-C046-8FF3-9DCFEEA0C336}" destId="{261743EE-CFA9-054F-8F6A-E88540F5C269}" srcOrd="0" destOrd="13" presId="urn:microsoft.com/office/officeart/2005/8/layout/radial4"/>
    <dgm:cxn modelId="{8C850237-78FF-8645-B950-01FFD0874B3D}" srcId="{95A48BCC-A39A-5842-8C21-618A139CC1D0}" destId="{C9D27643-9C93-2C45-8C14-E3E64A5C0DA1}" srcOrd="1" destOrd="0" parTransId="{18D40E06-FBF1-364E-85C6-2CF58628F844}" sibTransId="{A68C2819-2E40-6944-8591-2ACF03922331}"/>
    <dgm:cxn modelId="{FE58453A-FCA7-0A43-A719-1FB856DDCB13}" type="presOf" srcId="{655F3E17-B230-B64D-9A70-408D902EF751}" destId="{491F4EB3-1B9D-F049-B44B-E2738327AD59}" srcOrd="0" destOrd="1" presId="urn:microsoft.com/office/officeart/2005/8/layout/radial4"/>
    <dgm:cxn modelId="{ED883F3B-469B-C444-9DED-11D88FADBBC5}" type="presOf" srcId="{519483BC-2D2D-4C41-AA85-2A7F86F3489E}" destId="{261743EE-CFA9-054F-8F6A-E88540F5C269}" srcOrd="0" destOrd="3" presId="urn:microsoft.com/office/officeart/2005/8/layout/radial4"/>
    <dgm:cxn modelId="{4066763E-B939-A74F-A18B-36E2CCBEF989}" type="presOf" srcId="{95A48BCC-A39A-5842-8C21-618A139CC1D0}" destId="{491F4EB3-1B9D-F049-B44B-E2738327AD59}" srcOrd="0" destOrd="0" presId="urn:microsoft.com/office/officeart/2005/8/layout/radial4"/>
    <dgm:cxn modelId="{5265B93F-255F-5F44-B0C4-192ABF8CD249}" srcId="{94D9793F-0944-A243-A65A-A373F7AC8EE7}" destId="{AE1C7B89-D207-5447-82B8-BBE0F6AFAB57}" srcOrd="0" destOrd="0" parTransId="{BC2E8FFB-FA51-924A-B821-CF1E4C251AD2}" sibTransId="{666C17C4-DD56-524B-8C11-3D1A30ECE2AC}"/>
    <dgm:cxn modelId="{00DB2D40-01F2-AC45-814F-C6C0249C4F6C}" srcId="{AEA3B887-C850-A943-B83F-567F697CA621}" destId="{A5FC26DD-69F0-F44B-8CD3-BD5848262FB3}" srcOrd="4" destOrd="0" parTransId="{5DE0D581-7870-DA4B-80B4-B00193F634D7}" sibTransId="{0F44C804-FF91-DD4F-9B64-6EE9897C6D6F}"/>
    <dgm:cxn modelId="{9F782942-A4C8-C541-ABDD-C029F7290C77}" srcId="{94D9793F-0944-A243-A65A-A373F7AC8EE7}" destId="{C8E263D8-7286-174B-AA45-ADB4448EA1DE}" srcOrd="3" destOrd="0" parTransId="{EB7D8C43-0C23-EB40-85CF-63D8F4B632A0}" sibTransId="{F9E2CE2E-2F94-C248-BAC6-4D4518236365}"/>
    <dgm:cxn modelId="{DC488842-9A58-A446-8986-2F47D74D3ADA}" srcId="{7C0D78F7-6914-584B-A765-70934A42AFD8}" destId="{BAFFA22D-2F38-3B43-BE22-0B9A180BEE19}" srcOrd="0" destOrd="0" parTransId="{F699C2AE-5979-C543-B2D1-FC1738A41A83}" sibTransId="{1E712850-6569-6542-9194-B916874CF24C}"/>
    <dgm:cxn modelId="{595DCE43-52E6-6946-8A55-C6150C020ADA}" srcId="{5C43FC4A-ABFC-C74A-A10E-5E38AF14A896}" destId="{696E8787-40C0-7643-B116-EA1AA3E60532}" srcOrd="3" destOrd="0" parTransId="{6D80B59C-1BC2-5244-97E6-CE3A4C9E0B4D}" sibTransId="{8E9991D6-EBBF-2E49-9F69-415A27D7BF38}"/>
    <dgm:cxn modelId="{E21CD145-98FA-734D-AF91-DA62EF421F0B}" srcId="{94D9793F-0944-A243-A65A-A373F7AC8EE7}" destId="{AEA3B887-C850-A943-B83F-567F697CA621}" srcOrd="7" destOrd="0" parTransId="{5EE86F2C-48FD-2946-9C3C-964495C7A891}" sibTransId="{598BCECB-F958-3F44-858A-AE8F4CD75682}"/>
    <dgm:cxn modelId="{EF99924D-EECC-D548-B32A-44123FC352EC}" type="presOf" srcId="{54DD7573-6A49-5043-B14A-34491F7A6C0F}" destId="{5D5DD832-844C-B142-B8C4-3C44110C6311}" srcOrd="0" destOrd="4" presId="urn:microsoft.com/office/officeart/2005/8/layout/radial4"/>
    <dgm:cxn modelId="{307D4651-87A0-4541-823E-2D690C45E9BF}" srcId="{5C43FC4A-ABFC-C74A-A10E-5E38AF14A896}" destId="{519483BC-2D2D-4C41-AA85-2A7F86F3489E}" srcOrd="2" destOrd="0" parTransId="{72DCB83A-A3AE-3A4D-8BC0-15AD96050176}" sibTransId="{6CFA4C59-A33D-A243-9D3D-0554D541FAE7}"/>
    <dgm:cxn modelId="{69C22659-E988-F34E-A389-FCE61FE4E7EA}" type="presOf" srcId="{F9A6C2CD-954E-BC42-93B3-1AE97FFFF755}" destId="{82C18CFE-CFCD-D148-96A5-40CFB4C3817A}" srcOrd="0" destOrd="0" presId="urn:microsoft.com/office/officeart/2005/8/layout/radial4"/>
    <dgm:cxn modelId="{C379EC5B-76C9-E54C-9866-2ED5FD7AD57A}" srcId="{AEA3B887-C850-A943-B83F-567F697CA621}" destId="{3155628C-82B4-C745-8027-8AC1C349C6E9}" srcOrd="2" destOrd="0" parTransId="{A64899F8-C711-D045-8B74-FBDE52C33F09}" sibTransId="{717610C4-552F-0743-BE79-0CB8EAAEAFC8}"/>
    <dgm:cxn modelId="{1C29355C-9CCF-EF46-8524-73EE8E0AC44D}" srcId="{9FA8D4AC-2D8D-734B-A6AB-0137BD3B9BED}" destId="{94D9793F-0944-A243-A65A-A373F7AC8EE7}" srcOrd="0" destOrd="0" parTransId="{4F592B51-3D0A-C74D-841B-F32A3EE8B309}" sibTransId="{647E4793-B0DB-384F-B94F-87E23A6F9E0A}"/>
    <dgm:cxn modelId="{FBE48260-5B09-BC40-BDB8-4F041AB3FD70}" srcId="{95A48BCC-A39A-5842-8C21-618A139CC1D0}" destId="{655F3E17-B230-B64D-9A70-408D902EF751}" srcOrd="0" destOrd="0" parTransId="{229AB9CA-E41E-254E-BB78-C284CFE57B18}" sibTransId="{C2146B5D-FDED-A840-997B-468BF90F5990}"/>
    <dgm:cxn modelId="{B383F260-5716-7948-8798-B9C5E92CFD3C}" type="presOf" srcId="{EB7596CA-C9C8-934A-936A-AF7DDAA09766}" destId="{DC8DB5D0-EE39-ED43-A709-4BBA9099E430}" srcOrd="0" destOrd="0" presId="urn:microsoft.com/office/officeart/2005/8/layout/radial4"/>
    <dgm:cxn modelId="{6215BC64-A62D-614F-81EC-E25716667EB0}" type="presOf" srcId="{5EE86F2C-48FD-2946-9C3C-964495C7A891}" destId="{CCE73DBE-DD69-BF43-84C4-383E7394D536}" srcOrd="0" destOrd="0" presId="urn:microsoft.com/office/officeart/2005/8/layout/radial4"/>
    <dgm:cxn modelId="{AD648A67-4AFC-5A46-98F7-797E6009C6D1}" type="presOf" srcId="{3F1424D4-04F1-234A-87AA-FF04A525088B}" destId="{5D5DD832-844C-B142-B8C4-3C44110C6311}" srcOrd="0" destOrd="2" presId="urn:microsoft.com/office/officeart/2005/8/layout/radial4"/>
    <dgm:cxn modelId="{B507AC68-C65C-4345-B385-7A3D7F5244A1}" srcId="{5C43FC4A-ABFC-C74A-A10E-5E38AF14A896}" destId="{710DADD3-BD34-AC46-98AA-0D06D11084AB}" srcOrd="9" destOrd="0" parTransId="{48E52A92-9FF8-484E-93F9-DA208CADFB31}" sibTransId="{0775461F-9A90-4948-9B0A-03DABBDD89FF}"/>
    <dgm:cxn modelId="{DE126369-8D41-8341-94A6-2C109F420EA8}" type="presOf" srcId="{7C0D78F7-6914-584B-A765-70934A42AFD8}" destId="{28A9E0E7-FC45-084F-956A-CF4648490FF0}" srcOrd="0" destOrd="0" presId="urn:microsoft.com/office/officeart/2005/8/layout/radial4"/>
    <dgm:cxn modelId="{AD8D556D-9672-5C4F-82D6-96AD861E337A}" srcId="{7C0D78F7-6914-584B-A765-70934A42AFD8}" destId="{773EB300-DEC6-1047-9D13-C14323C938F4}" srcOrd="4" destOrd="0" parTransId="{273054FB-9EDE-D947-95DD-BB813D358E7F}" sibTransId="{E3927E6B-31B4-664E-9DC3-ACD848F87CC2}"/>
    <dgm:cxn modelId="{D8E9AA70-7112-644B-806D-49D6C620EACB}" type="presOf" srcId="{6EFD2F7B-5583-E449-8891-B9559BAD0ED4}" destId="{491F4EB3-1B9D-F049-B44B-E2738327AD59}" srcOrd="0" destOrd="4" presId="urn:microsoft.com/office/officeart/2005/8/layout/radial4"/>
    <dgm:cxn modelId="{0D1B0171-8FC8-F049-897F-149E2FB6B165}" type="presOf" srcId="{E2B7B8A5-A892-B443-8EF3-54813D89E093}" destId="{85BFC4B6-5D0C-C541-A3C4-EDC23BF94BB2}" srcOrd="0" destOrd="0" presId="urn:microsoft.com/office/officeart/2005/8/layout/radial4"/>
    <dgm:cxn modelId="{D52CEA75-2641-DC43-ACBE-1C31F1B09021}" srcId="{94D9793F-0944-A243-A65A-A373F7AC8EE7}" destId="{EB7596CA-C9C8-934A-936A-AF7DDAA09766}" srcOrd="1" destOrd="0" parTransId="{F9A6C2CD-954E-BC42-93B3-1AE97FFFF755}" sibTransId="{292261B1-DCFC-9C4F-8706-DC6193439993}"/>
    <dgm:cxn modelId="{E7087E7C-B23C-304B-B570-56854633052F}" type="presOf" srcId="{9BFBECFF-5AC6-734C-9EC7-6A2CB809BD13}" destId="{491F4EB3-1B9D-F049-B44B-E2738327AD59}" srcOrd="0" destOrd="3" presId="urn:microsoft.com/office/officeart/2005/8/layout/radial4"/>
    <dgm:cxn modelId="{C4D61C7D-AC9B-8147-8AB6-3679309D793F}" type="presOf" srcId="{3679F4E3-B2AC-D044-9CA7-7F775403FB26}" destId="{261743EE-CFA9-054F-8F6A-E88540F5C269}" srcOrd="0" destOrd="8" presId="urn:microsoft.com/office/officeart/2005/8/layout/radial4"/>
    <dgm:cxn modelId="{A4289F7E-9240-3844-944A-CED286106E55}" srcId="{5C43FC4A-ABFC-C74A-A10E-5E38AF14A896}" destId="{0598AD6F-8B8B-8347-985F-0EBC92151838}" srcOrd="6" destOrd="0" parTransId="{B7EE62A9-A19E-5E4A-AD2B-862FAA9F4B8A}" sibTransId="{543BF137-D428-6E42-9935-F201EFADCB18}"/>
    <dgm:cxn modelId="{A070B482-CFED-EB48-B16F-3317DFBC6918}" srcId="{5C43FC4A-ABFC-C74A-A10E-5E38AF14A896}" destId="{83379AC5-AA33-3646-B49D-531E718C3D9D}" srcOrd="11" destOrd="0" parTransId="{74A9DC53-97C5-0847-B6E4-B34562243E03}" sibTransId="{87F9122B-5FF3-2C4C-A442-3B339CAB37F6}"/>
    <dgm:cxn modelId="{B2B8D084-C023-9D4D-A363-F2615B73863E}" type="presOf" srcId="{DF6BAB14-71CA-774D-81E3-A653B3125366}" destId="{261743EE-CFA9-054F-8F6A-E88540F5C269}" srcOrd="0" destOrd="9" presId="urn:microsoft.com/office/officeart/2005/8/layout/radial4"/>
    <dgm:cxn modelId="{E84A8688-04EE-4447-A378-0334CC477D60}" srcId="{AEA3B887-C850-A943-B83F-567F697CA621}" destId="{3F1424D4-04F1-234A-87AA-FF04A525088B}" srcOrd="1" destOrd="0" parTransId="{9A6A056A-7C06-4A45-9E90-BEF90FBBD190}" sibTransId="{0A86E83F-7455-7D47-9669-C607374FB540}"/>
    <dgm:cxn modelId="{A1398D88-07AE-C84F-B0DB-147E234C07B3}" type="presOf" srcId="{A5FC26DD-69F0-F44B-8CD3-BD5848262FB3}" destId="{5D5DD832-844C-B142-B8C4-3C44110C6311}" srcOrd="0" destOrd="5" presId="urn:microsoft.com/office/officeart/2005/8/layout/radial4"/>
    <dgm:cxn modelId="{1D50C88C-8611-FC40-89F5-D03957E13DB1}" srcId="{5C43FC4A-ABFC-C74A-A10E-5E38AF14A896}" destId="{3679F4E3-B2AC-D044-9CA7-7F775403FB26}" srcOrd="7" destOrd="0" parTransId="{1CADDC86-E494-0340-91B6-A494F3E03F1C}" sibTransId="{C0D44C7C-0DC6-8C46-B645-6749B8095A63}"/>
    <dgm:cxn modelId="{AF38D18F-03C5-0345-A864-1807A780BB67}" type="presOf" srcId="{F6A403FC-531C-7941-823E-89F9D6F10556}" destId="{4BEE0D6E-66DF-DD4D-A720-1C54EF704913}" srcOrd="0" destOrd="0" presId="urn:microsoft.com/office/officeart/2005/8/layout/radial4"/>
    <dgm:cxn modelId="{77B96F95-19A1-354E-BC72-1DDC3E215416}" type="presOf" srcId="{5CB8A06E-F04C-894B-8F6E-2148278A4AA8}" destId="{28A9E0E7-FC45-084F-956A-CF4648490FF0}" srcOrd="0" destOrd="3" presId="urn:microsoft.com/office/officeart/2005/8/layout/radial4"/>
    <dgm:cxn modelId="{F4551F96-131D-6A47-ADCE-6AEB62B9B79B}" type="presOf" srcId="{BAFFA22D-2F38-3B43-BE22-0B9A180BEE19}" destId="{28A9E0E7-FC45-084F-956A-CF4648490FF0}" srcOrd="0" destOrd="1" presId="urn:microsoft.com/office/officeart/2005/8/layout/radial4"/>
    <dgm:cxn modelId="{4C422D9C-6808-0240-A0FA-78B85FDE130A}" type="presOf" srcId="{696E8787-40C0-7643-B116-EA1AA3E60532}" destId="{261743EE-CFA9-054F-8F6A-E88540F5C269}" srcOrd="0" destOrd="4" presId="urn:microsoft.com/office/officeart/2005/8/layout/radial4"/>
    <dgm:cxn modelId="{E244529D-A976-3242-89AC-65F7EB52D46B}" type="presOf" srcId="{E0111E28-CDDF-0F48-8CCA-E2593907DA40}" destId="{261743EE-CFA9-054F-8F6A-E88540F5C269}" srcOrd="0" destOrd="6" presId="urn:microsoft.com/office/officeart/2005/8/layout/radial4"/>
    <dgm:cxn modelId="{0647DE9D-1CB2-F145-9F4A-F60DB21A6B4F}" type="presOf" srcId="{2A9FE4CD-8202-9A4E-B38B-2D592ABD953A}" destId="{5D5DD832-844C-B142-B8C4-3C44110C6311}" srcOrd="0" destOrd="6" presId="urn:microsoft.com/office/officeart/2005/8/layout/radial4"/>
    <dgm:cxn modelId="{155F41A2-4499-574F-BD8E-CE2FAEA55899}" srcId="{94D9793F-0944-A243-A65A-A373F7AC8EE7}" destId="{95A48BCC-A39A-5842-8C21-618A139CC1D0}" srcOrd="4" destOrd="0" parTransId="{E2B7B8A5-A892-B443-8EF3-54813D89E093}" sibTransId="{44CE816E-98AB-A64B-AFD2-57C3A72272B0}"/>
    <dgm:cxn modelId="{41CC38A3-B9FF-B148-89CD-25F4C735C944}" type="presOf" srcId="{6637D072-B7B0-6141-9DCF-9672DD878C7C}" destId="{261743EE-CFA9-054F-8F6A-E88540F5C269}" srcOrd="0" destOrd="11" presId="urn:microsoft.com/office/officeart/2005/8/layout/radial4"/>
    <dgm:cxn modelId="{EEF2BEAC-4F01-6744-A4DD-EB9F3C9B0633}" srcId="{94D9793F-0944-A243-A65A-A373F7AC8EE7}" destId="{5C43FC4A-ABFC-C74A-A10E-5E38AF14A896}" srcOrd="5" destOrd="0" parTransId="{B6F1BC09-3E49-374C-BF6F-C459C1CBFEE4}" sibTransId="{B831E9F6-A65D-7644-99E4-CAFBB76A7683}"/>
    <dgm:cxn modelId="{5945FFB1-977A-5C46-9B81-65A09C48971B}" type="presOf" srcId="{710DADD3-BD34-AC46-98AA-0D06D11084AB}" destId="{261743EE-CFA9-054F-8F6A-E88540F5C269}" srcOrd="0" destOrd="10" presId="urn:microsoft.com/office/officeart/2005/8/layout/radial4"/>
    <dgm:cxn modelId="{54B65AB5-876C-B944-AA47-8E408372520B}" type="presOf" srcId="{BC2E8FFB-FA51-924A-B821-CF1E4C251AD2}" destId="{AA40A95F-A47E-5644-BFC2-CDF19CB51A3F}" srcOrd="0" destOrd="0" presId="urn:microsoft.com/office/officeart/2005/8/layout/radial4"/>
    <dgm:cxn modelId="{A934EBBE-A2AF-B949-9AA2-F050D129236B}" type="presOf" srcId="{EE05C3D9-6B0D-7547-BA81-FBCEA79C7FFF}" destId="{261743EE-CFA9-054F-8F6A-E88540F5C269}" srcOrd="0" destOrd="14" presId="urn:microsoft.com/office/officeart/2005/8/layout/radial4"/>
    <dgm:cxn modelId="{AA5B7DBF-A478-9C46-87CE-3B340CC54D4A}" type="presOf" srcId="{9FA8D4AC-2D8D-734B-A6AB-0137BD3B9BED}" destId="{311D84CD-6A17-6144-8285-17DFD6D0470A}" srcOrd="0" destOrd="0" presId="urn:microsoft.com/office/officeart/2005/8/layout/radial4"/>
    <dgm:cxn modelId="{BCF4E5BF-1747-484E-B32D-4050FEBBFAD0}" srcId="{95A48BCC-A39A-5842-8C21-618A139CC1D0}" destId="{811AB80B-C910-2E49-800D-D6006CBB1169}" srcOrd="5" destOrd="0" parTransId="{EDFF4272-8927-F349-BF67-9D836E8798AE}" sibTransId="{0C6B1ED5-80F9-6A4A-900B-4F019D9D7DF2}"/>
    <dgm:cxn modelId="{DFBCFAC1-95D3-404C-93F6-B8309D88345D}" type="presOf" srcId="{773EB300-DEC6-1047-9D13-C14323C938F4}" destId="{28A9E0E7-FC45-084F-956A-CF4648490FF0}" srcOrd="0" destOrd="5" presId="urn:microsoft.com/office/officeart/2005/8/layout/radial4"/>
    <dgm:cxn modelId="{BCAC81C6-B71B-7440-8D2F-0F2DEE4182F9}" type="presOf" srcId="{83379AC5-AA33-3646-B49D-531E718C3D9D}" destId="{261743EE-CFA9-054F-8F6A-E88540F5C269}" srcOrd="0" destOrd="12" presId="urn:microsoft.com/office/officeart/2005/8/layout/radial4"/>
    <dgm:cxn modelId="{54D534CB-A913-814D-BB9A-5B082BA94B4A}" type="presOf" srcId="{C9D27643-9C93-2C45-8C14-E3E64A5C0DA1}" destId="{491F4EB3-1B9D-F049-B44B-E2738327AD59}" srcOrd="0" destOrd="2" presId="urn:microsoft.com/office/officeart/2005/8/layout/radial4"/>
    <dgm:cxn modelId="{9AC0E0D1-AA3E-CC41-95CC-240BCAD72085}" srcId="{95A48BCC-A39A-5842-8C21-618A139CC1D0}" destId="{9443052C-1486-424F-9FC0-8CC93AB7B73E}" srcOrd="4" destOrd="0" parTransId="{83AAC4AB-E7DA-2149-A7E4-C75E67A61AF5}" sibTransId="{2E8D9B7C-357F-F545-9D5E-4C9389BF58A0}"/>
    <dgm:cxn modelId="{657387D6-7471-FC45-B65F-053231F521DA}" type="presOf" srcId="{F8CB7EF2-7191-E34F-89FD-AF002981EEB3}" destId="{5D5DD832-844C-B142-B8C4-3C44110C6311}" srcOrd="0" destOrd="1" presId="urn:microsoft.com/office/officeart/2005/8/layout/radial4"/>
    <dgm:cxn modelId="{0C642FD8-350B-D747-A819-9E8CB0D92F9F}" srcId="{7C0D78F7-6914-584B-A765-70934A42AFD8}" destId="{F7CF5C7D-047E-C843-A537-447FBCA1A66E}" srcOrd="3" destOrd="0" parTransId="{710E4DDA-CC05-DF4E-9582-D99D7318F259}" sibTransId="{17E283A7-B662-DD46-BD13-82414EF35982}"/>
    <dgm:cxn modelId="{5A2A58D9-6956-6945-AD6B-D434999E873C}" type="presOf" srcId="{64C79A75-BF6F-684A-BD35-C6647C6BEF1B}" destId="{29D0B061-D1D7-E648-94F3-27707B975E1B}" srcOrd="0" destOrd="0" presId="urn:microsoft.com/office/officeart/2005/8/layout/radial4"/>
    <dgm:cxn modelId="{099DFBD9-9964-714D-854A-D3513F92BDAD}" srcId="{5C43FC4A-ABFC-C74A-A10E-5E38AF14A896}" destId="{EE05C3D9-6B0D-7547-BA81-FBCEA79C7FFF}" srcOrd="13" destOrd="0" parTransId="{B19DFC62-EE26-6945-A16D-7F742DA98D30}" sibTransId="{9BEB664D-D7A0-8F46-BA7B-04E95D514C37}"/>
    <dgm:cxn modelId="{1328B8DA-A2D7-EF4B-B923-7E79A8CDD92B}" type="presOf" srcId="{16A1AA36-1BCE-5242-910A-9D835558F3EA}" destId="{D87B22A4-AA56-0245-894C-3CF2A6F31FA4}" srcOrd="0" destOrd="0" presId="urn:microsoft.com/office/officeart/2005/8/layout/radial4"/>
    <dgm:cxn modelId="{64EB08DB-674C-4B4F-AB7F-4ABE19E212EE}" type="presOf" srcId="{F7CF5C7D-047E-C843-A537-447FBCA1A66E}" destId="{28A9E0E7-FC45-084F-956A-CF4648490FF0}" srcOrd="0" destOrd="4" presId="urn:microsoft.com/office/officeart/2005/8/layout/radial4"/>
    <dgm:cxn modelId="{10BDD2DB-E333-5E4E-AF7F-42B84284E5CB}" type="presOf" srcId="{811AB80B-C910-2E49-800D-D6006CBB1169}" destId="{491F4EB3-1B9D-F049-B44B-E2738327AD59}" srcOrd="0" destOrd="6" presId="urn:microsoft.com/office/officeart/2005/8/layout/radial4"/>
    <dgm:cxn modelId="{8B04BEDE-960B-4B43-9514-AA119AB0A751}" srcId="{AEA3B887-C850-A943-B83F-567F697CA621}" destId="{2A9FE4CD-8202-9A4E-B38B-2D592ABD953A}" srcOrd="5" destOrd="0" parTransId="{5267BD23-909D-F845-A9DB-B722D3DFFB74}" sibTransId="{F2D5BE66-4796-664D-BB73-36E703A4ACCE}"/>
    <dgm:cxn modelId="{D4DA4AE0-1534-3749-83E3-795174F80BFC}" srcId="{95A48BCC-A39A-5842-8C21-618A139CC1D0}" destId="{9BFBECFF-5AC6-734C-9EC7-6A2CB809BD13}" srcOrd="2" destOrd="0" parTransId="{686A2A37-E0DD-C542-9263-DDDE80FC54F3}" sibTransId="{46B02805-9BD2-FA4A-BB4E-0AB366134019}"/>
    <dgm:cxn modelId="{ED2425E3-9E28-E941-89D4-C0F8E91CBC15}" srcId="{5C43FC4A-ABFC-C74A-A10E-5E38AF14A896}" destId="{DF6BAB14-71CA-774D-81E3-A653B3125366}" srcOrd="8" destOrd="0" parTransId="{68E63BD8-A8D2-3042-A9FA-0B3A2F1B291B}" sibTransId="{C35F8A94-F07E-E044-B06D-7DD7784C8BB0}"/>
    <dgm:cxn modelId="{8E3FA1E3-3F27-0A4A-8AF2-8CDEC4D1977A}" type="presOf" srcId="{94D9793F-0944-A243-A65A-A373F7AC8EE7}" destId="{6AFD5741-3DF8-CD4F-9DC8-A654665C1B35}" srcOrd="0" destOrd="0" presId="urn:microsoft.com/office/officeart/2005/8/layout/radial4"/>
    <dgm:cxn modelId="{840AF3E3-2D4A-C840-8978-51754D34164E}" srcId="{5C43FC4A-ABFC-C74A-A10E-5E38AF14A896}" destId="{6637D072-B7B0-6141-9DCF-9672DD878C7C}" srcOrd="10" destOrd="0" parTransId="{1508FE91-91E6-9D4F-BC99-DC37EF3242D4}" sibTransId="{CD9AD4FB-F379-F54D-A537-1F989F24A694}"/>
    <dgm:cxn modelId="{708D3AE4-C8DD-DD4A-9379-5135A124BB25}" type="presOf" srcId="{4AD75F4F-3CAB-4140-A9E3-E878B485D220}" destId="{3361DC68-8B32-DD44-BC9F-F9F1B5C4CC0A}" srcOrd="0" destOrd="0" presId="urn:microsoft.com/office/officeart/2005/8/layout/radial4"/>
    <dgm:cxn modelId="{31CEE0EB-4D09-E34E-85A0-6B31700F7BAD}" srcId="{5C43FC4A-ABFC-C74A-A10E-5E38AF14A896}" destId="{9F720207-122D-6642-BDD1-D92DE87AB869}" srcOrd="4" destOrd="0" parTransId="{97286F9B-C02B-1340-846D-D4B155F06DC1}" sibTransId="{44958F8D-FC56-CF4B-BD9B-77DFC720B0F4}"/>
    <dgm:cxn modelId="{57A4F0EF-F053-2F42-A592-851C75418259}" type="presOf" srcId="{AEA3B887-C850-A943-B83F-567F697CA621}" destId="{5D5DD832-844C-B142-B8C4-3C44110C6311}" srcOrd="0" destOrd="0" presId="urn:microsoft.com/office/officeart/2005/8/layout/radial4"/>
    <dgm:cxn modelId="{7EA7CFF3-E425-D94C-9E81-D71AC338208C}" type="presOf" srcId="{B6F1BC09-3E49-374C-BF6F-C459C1CBFEE4}" destId="{49456AAE-3932-144D-AB75-6D03DE5F8C06}" srcOrd="0" destOrd="0" presId="urn:microsoft.com/office/officeart/2005/8/layout/radial4"/>
    <dgm:cxn modelId="{C0E196F5-332F-F64E-AD72-A3C86920E989}" srcId="{AEA3B887-C850-A943-B83F-567F697CA621}" destId="{F8CB7EF2-7191-E34F-89FD-AF002981EEB3}" srcOrd="0" destOrd="0" parTransId="{13306DE2-95EA-DA49-8C38-78D8F9E5AD70}" sibTransId="{99E2D82D-FF9E-184B-8018-FF1C883AB84C}"/>
    <dgm:cxn modelId="{F37A38F7-7DEE-C449-80D1-5874B6414AAC}" srcId="{5C43FC4A-ABFC-C74A-A10E-5E38AF14A896}" destId="{E0111E28-CDDF-0F48-8CCA-E2593907DA40}" srcOrd="5" destOrd="0" parTransId="{AFF46EED-D619-3843-A9F6-287492444984}" sibTransId="{8C422957-4C07-2143-8A4B-DF4BB6784E8D}"/>
    <dgm:cxn modelId="{E57F08FA-1D95-EF44-AD95-5FD6C8F6C8AA}" type="presOf" srcId="{C8E263D8-7286-174B-AA45-ADB4448EA1DE}" destId="{89EB365E-705F-5C4E-8478-7E70F53706DE}" srcOrd="0" destOrd="0" presId="urn:microsoft.com/office/officeart/2005/8/layout/radial4"/>
    <dgm:cxn modelId="{342082FA-0766-4042-B1BE-0143ED9D3383}" srcId="{94D9793F-0944-A243-A65A-A373F7AC8EE7}" destId="{6A7E8C8D-E61F-3D40-8112-9B92FE137A10}" srcOrd="2" destOrd="0" parTransId="{4AD75F4F-3CAB-4140-A9E3-E878B485D220}" sibTransId="{49DAE6A7-51BB-E74B-B69A-9F26DBD02383}"/>
    <dgm:cxn modelId="{1A4490FC-7215-EA45-973D-BA7880C4A803}" type="presOf" srcId="{5C43FC4A-ABFC-C74A-A10E-5E38AF14A896}" destId="{261743EE-CFA9-054F-8F6A-E88540F5C269}" srcOrd="0" destOrd="0" presId="urn:microsoft.com/office/officeart/2005/8/layout/radial4"/>
    <dgm:cxn modelId="{FA4130A2-457E-5146-B281-72DC82E62281}" type="presParOf" srcId="{311D84CD-6A17-6144-8285-17DFD6D0470A}" destId="{6AFD5741-3DF8-CD4F-9DC8-A654665C1B35}" srcOrd="0" destOrd="0" presId="urn:microsoft.com/office/officeart/2005/8/layout/radial4"/>
    <dgm:cxn modelId="{7C0D6CDD-A021-2F44-8ED0-1A991CA53300}" type="presParOf" srcId="{311D84CD-6A17-6144-8285-17DFD6D0470A}" destId="{AA40A95F-A47E-5644-BFC2-CDF19CB51A3F}" srcOrd="1" destOrd="0" presId="urn:microsoft.com/office/officeart/2005/8/layout/radial4"/>
    <dgm:cxn modelId="{ADE2D7EF-49E4-E442-93C4-59B61713CA83}" type="presParOf" srcId="{311D84CD-6A17-6144-8285-17DFD6D0470A}" destId="{3DA19E82-7CE4-5241-8F01-A5F7335DC33B}" srcOrd="2" destOrd="0" presId="urn:microsoft.com/office/officeart/2005/8/layout/radial4"/>
    <dgm:cxn modelId="{C1BF7FC1-63FB-6B47-A8A8-7CC0482B252D}" type="presParOf" srcId="{311D84CD-6A17-6144-8285-17DFD6D0470A}" destId="{82C18CFE-CFCD-D148-96A5-40CFB4C3817A}" srcOrd="3" destOrd="0" presId="urn:microsoft.com/office/officeart/2005/8/layout/radial4"/>
    <dgm:cxn modelId="{7A8AC920-0BE4-4541-B7E8-41BE78EA42E2}" type="presParOf" srcId="{311D84CD-6A17-6144-8285-17DFD6D0470A}" destId="{DC8DB5D0-EE39-ED43-A709-4BBA9099E430}" srcOrd="4" destOrd="0" presId="urn:microsoft.com/office/officeart/2005/8/layout/radial4"/>
    <dgm:cxn modelId="{F5D0A4EF-3ECB-8D46-A0CC-309FA11129F3}" type="presParOf" srcId="{311D84CD-6A17-6144-8285-17DFD6D0470A}" destId="{3361DC68-8B32-DD44-BC9F-F9F1B5C4CC0A}" srcOrd="5" destOrd="0" presId="urn:microsoft.com/office/officeart/2005/8/layout/radial4"/>
    <dgm:cxn modelId="{7647C36D-0CAF-F64E-904A-F4D11F58402D}" type="presParOf" srcId="{311D84CD-6A17-6144-8285-17DFD6D0470A}" destId="{FE238619-397E-8948-9EF7-C804D991F74C}" srcOrd="6" destOrd="0" presId="urn:microsoft.com/office/officeart/2005/8/layout/radial4"/>
    <dgm:cxn modelId="{85FEEDF0-0819-A446-9127-6AC899A38164}" type="presParOf" srcId="{311D84CD-6A17-6144-8285-17DFD6D0470A}" destId="{A0DAC503-5675-464A-AF63-A24F75F8C7AF}" srcOrd="7" destOrd="0" presId="urn:microsoft.com/office/officeart/2005/8/layout/radial4"/>
    <dgm:cxn modelId="{47BC3643-7CE3-5F4D-BB2C-46397FA01228}" type="presParOf" srcId="{311D84CD-6A17-6144-8285-17DFD6D0470A}" destId="{89EB365E-705F-5C4E-8478-7E70F53706DE}" srcOrd="8" destOrd="0" presId="urn:microsoft.com/office/officeart/2005/8/layout/radial4"/>
    <dgm:cxn modelId="{5811580D-4F6C-B242-AF8D-19CBAED40770}" type="presParOf" srcId="{311D84CD-6A17-6144-8285-17DFD6D0470A}" destId="{85BFC4B6-5D0C-C541-A3C4-EDC23BF94BB2}" srcOrd="9" destOrd="0" presId="urn:microsoft.com/office/officeart/2005/8/layout/radial4"/>
    <dgm:cxn modelId="{22181C00-E27E-EE4D-9B77-8454DC49301E}" type="presParOf" srcId="{311D84CD-6A17-6144-8285-17DFD6D0470A}" destId="{491F4EB3-1B9D-F049-B44B-E2738327AD59}" srcOrd="10" destOrd="0" presId="urn:microsoft.com/office/officeart/2005/8/layout/radial4"/>
    <dgm:cxn modelId="{B3028D6E-D4A2-7848-878E-923B02F655E9}" type="presParOf" srcId="{311D84CD-6A17-6144-8285-17DFD6D0470A}" destId="{49456AAE-3932-144D-AB75-6D03DE5F8C06}" srcOrd="11" destOrd="0" presId="urn:microsoft.com/office/officeart/2005/8/layout/radial4"/>
    <dgm:cxn modelId="{80FEBF67-F07F-A040-A89E-C7F9D26A0896}" type="presParOf" srcId="{311D84CD-6A17-6144-8285-17DFD6D0470A}" destId="{261743EE-CFA9-054F-8F6A-E88540F5C269}" srcOrd="12" destOrd="0" presId="urn:microsoft.com/office/officeart/2005/8/layout/radial4"/>
    <dgm:cxn modelId="{04B14BC8-2C5A-5B43-BCFD-FD4050C1E856}" type="presParOf" srcId="{311D84CD-6A17-6144-8285-17DFD6D0470A}" destId="{4BEE0D6E-66DF-DD4D-A720-1C54EF704913}" srcOrd="13" destOrd="0" presId="urn:microsoft.com/office/officeart/2005/8/layout/radial4"/>
    <dgm:cxn modelId="{1BECFDC8-E632-BA4C-8F37-E4B7F38EC727}" type="presParOf" srcId="{311D84CD-6A17-6144-8285-17DFD6D0470A}" destId="{28A9E0E7-FC45-084F-956A-CF4648490FF0}" srcOrd="14" destOrd="0" presId="urn:microsoft.com/office/officeart/2005/8/layout/radial4"/>
    <dgm:cxn modelId="{B02B6D81-546A-9748-AFE8-16A6D787348A}" type="presParOf" srcId="{311D84CD-6A17-6144-8285-17DFD6D0470A}" destId="{CCE73DBE-DD69-BF43-84C4-383E7394D536}" srcOrd="15" destOrd="0" presId="urn:microsoft.com/office/officeart/2005/8/layout/radial4"/>
    <dgm:cxn modelId="{4011B801-9D64-2742-B5FB-1AB52E1976A9}" type="presParOf" srcId="{311D84CD-6A17-6144-8285-17DFD6D0470A}" destId="{5D5DD832-844C-B142-B8C4-3C44110C6311}" srcOrd="16" destOrd="0" presId="urn:microsoft.com/office/officeart/2005/8/layout/radial4"/>
    <dgm:cxn modelId="{939FD0AD-4CE1-9E45-935A-17C803C2D337}" type="presParOf" srcId="{311D84CD-6A17-6144-8285-17DFD6D0470A}" destId="{D87B22A4-AA56-0245-894C-3CF2A6F31FA4}" srcOrd="17" destOrd="0" presId="urn:microsoft.com/office/officeart/2005/8/layout/radial4"/>
    <dgm:cxn modelId="{46D6D991-2B6B-8F4A-B320-6549224157C4}" type="presParOf" srcId="{311D84CD-6A17-6144-8285-17DFD6D0470A}" destId="{29D0B061-D1D7-E648-94F3-27707B975E1B}" srcOrd="1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D5741-3DF8-CD4F-9DC8-A654665C1B35}">
      <dsp:nvSpPr>
        <dsp:cNvPr id="0" name=""/>
        <dsp:cNvSpPr/>
      </dsp:nvSpPr>
      <dsp:spPr>
        <a:xfrm>
          <a:off x="4210710" y="2528194"/>
          <a:ext cx="2730342" cy="2730342"/>
        </a:xfrm>
        <a:prstGeom prst="ellipse">
          <a:avLst/>
        </a:prstGeom>
        <a:solidFill>
          <a:schemeClr val="accent3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accent3"/>
              </a:solidFill>
            </a:rPr>
            <a:t>CABE</a:t>
          </a:r>
        </a:p>
      </dsp:txBody>
      <dsp:txXfrm>
        <a:off x="4610559" y="2928043"/>
        <a:ext cx="1930644" cy="1930644"/>
      </dsp:txXfrm>
    </dsp:sp>
    <dsp:sp modelId="{AA40A95F-A47E-5644-BFC2-CDF19CB51A3F}">
      <dsp:nvSpPr>
        <dsp:cNvPr id="0" name=""/>
        <dsp:cNvSpPr/>
      </dsp:nvSpPr>
      <dsp:spPr>
        <a:xfrm rot="9981514">
          <a:off x="928571" y="3759389"/>
          <a:ext cx="3185413" cy="61099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A19E82-7CE4-5241-8F01-A5F7335DC33B}">
      <dsp:nvSpPr>
        <dsp:cNvPr id="0" name=""/>
        <dsp:cNvSpPr/>
      </dsp:nvSpPr>
      <dsp:spPr>
        <a:xfrm>
          <a:off x="3129" y="3096796"/>
          <a:ext cx="1940743" cy="38270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PROFESSIONAL DEVELOPENT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/>
            <a:t>PDS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DLI  Summer Inst;  370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Binational GLAD:  60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Bakersfield:  101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Monterey: 126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Contracts: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BEST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TEACHERS—15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ADMINS:  65</a:t>
          </a:r>
        </a:p>
      </dsp:txBody>
      <dsp:txXfrm>
        <a:off x="59971" y="3153638"/>
        <a:ext cx="1827059" cy="3713370"/>
      </dsp:txXfrm>
    </dsp:sp>
    <dsp:sp modelId="{82C18CFE-CFCD-D148-96A5-40CFB4C3817A}">
      <dsp:nvSpPr>
        <dsp:cNvPr id="0" name=""/>
        <dsp:cNvSpPr/>
      </dsp:nvSpPr>
      <dsp:spPr>
        <a:xfrm rot="8934654">
          <a:off x="3119868" y="4783175"/>
          <a:ext cx="1527322" cy="61099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DB5D0-EE39-ED43-A709-4BBA9099E430}">
      <dsp:nvSpPr>
        <dsp:cNvPr id="0" name=""/>
        <dsp:cNvSpPr/>
      </dsp:nvSpPr>
      <dsp:spPr>
        <a:xfrm>
          <a:off x="2110228" y="4661904"/>
          <a:ext cx="1824995" cy="154192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CONFERENCES </a:t>
          </a:r>
          <a:r>
            <a:rPr lang="en-US" sz="1400" b="1" kern="1200" dirty="0"/>
            <a:t>DLI--370,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Bakersfield--340 Monterey—308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CABE 2019   </a:t>
          </a:r>
        </a:p>
      </dsp:txBody>
      <dsp:txXfrm>
        <a:off x="2155389" y="4707065"/>
        <a:ext cx="1734673" cy="1451599"/>
      </dsp:txXfrm>
    </dsp:sp>
    <dsp:sp modelId="{3361DC68-8B32-DD44-BC9F-F9F1B5C4CC0A}">
      <dsp:nvSpPr>
        <dsp:cNvPr id="0" name=""/>
        <dsp:cNvSpPr/>
      </dsp:nvSpPr>
      <dsp:spPr>
        <a:xfrm rot="12364871">
          <a:off x="682630" y="2088962"/>
          <a:ext cx="3662109" cy="610992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38619-397E-8948-9EF7-C804D991F74C}">
      <dsp:nvSpPr>
        <dsp:cNvPr id="0" name=""/>
        <dsp:cNvSpPr/>
      </dsp:nvSpPr>
      <dsp:spPr>
        <a:xfrm>
          <a:off x="0" y="180130"/>
          <a:ext cx="1738166" cy="28186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PARENT FAMILY ENGAGEMENT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NPD—Rialto &amp; Fontana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Contracts: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CCEE CEI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CA Endowment:  SIRS</a:t>
          </a:r>
        </a:p>
      </dsp:txBody>
      <dsp:txXfrm>
        <a:off x="50909" y="231039"/>
        <a:ext cx="1636348" cy="2716813"/>
      </dsp:txXfrm>
    </dsp:sp>
    <dsp:sp modelId="{A0DAC503-5675-464A-AF63-A24F75F8C7AF}">
      <dsp:nvSpPr>
        <dsp:cNvPr id="0" name=""/>
        <dsp:cNvSpPr/>
      </dsp:nvSpPr>
      <dsp:spPr>
        <a:xfrm rot="13900283">
          <a:off x="3114159" y="1681148"/>
          <a:ext cx="1908675" cy="61099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EB365E-705F-5C4E-8478-7E70F53706DE}">
      <dsp:nvSpPr>
        <dsp:cNvPr id="0" name=""/>
        <dsp:cNvSpPr/>
      </dsp:nvSpPr>
      <dsp:spPr>
        <a:xfrm>
          <a:off x="2627295" y="244768"/>
          <a:ext cx="1698698" cy="198646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ADVOCACY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Legislative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SBE, CDE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CTC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Bills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Budget</a:t>
          </a:r>
        </a:p>
      </dsp:txBody>
      <dsp:txXfrm>
        <a:off x="2677048" y="294521"/>
        <a:ext cx="1599192" cy="1886954"/>
      </dsp:txXfrm>
    </dsp:sp>
    <dsp:sp modelId="{85BFC4B6-5D0C-C541-A3C4-EDC23BF94BB2}">
      <dsp:nvSpPr>
        <dsp:cNvPr id="0" name=""/>
        <dsp:cNvSpPr/>
      </dsp:nvSpPr>
      <dsp:spPr>
        <a:xfrm rot="16564710">
          <a:off x="5178172" y="1618319"/>
          <a:ext cx="1333561" cy="610992"/>
        </a:xfrm>
        <a:prstGeom prst="lef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F4EB3-1B9D-F049-B44B-E2738327AD59}">
      <dsp:nvSpPr>
        <dsp:cNvPr id="0" name=""/>
        <dsp:cNvSpPr/>
      </dsp:nvSpPr>
      <dsp:spPr>
        <a:xfrm>
          <a:off x="5119529" y="145742"/>
          <a:ext cx="1500683" cy="1973770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BINATIONAL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SEE--BC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SRE-IME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 err="1"/>
            <a:t>Consulados</a:t>
          </a:r>
          <a:endParaRPr lang="en-US" sz="1400" b="1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UC Mexico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Peru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Cuba</a:t>
          </a:r>
        </a:p>
      </dsp:txBody>
      <dsp:txXfrm>
        <a:off x="5163483" y="189696"/>
        <a:ext cx="1412775" cy="1885862"/>
      </dsp:txXfrm>
    </dsp:sp>
    <dsp:sp modelId="{49456AAE-3932-144D-AB75-6D03DE5F8C06}">
      <dsp:nvSpPr>
        <dsp:cNvPr id="0" name=""/>
        <dsp:cNvSpPr/>
      </dsp:nvSpPr>
      <dsp:spPr>
        <a:xfrm rot="21417626">
          <a:off x="6988470" y="3466826"/>
          <a:ext cx="3332331" cy="61099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1743EE-CFA9-054F-8F6A-E88540F5C269}">
      <dsp:nvSpPr>
        <dsp:cNvPr id="0" name=""/>
        <dsp:cNvSpPr/>
      </dsp:nvSpPr>
      <dsp:spPr>
        <a:xfrm>
          <a:off x="9521695" y="769040"/>
          <a:ext cx="1877504" cy="57299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PARTNERS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Cal Tog/ELLLI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b="1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u="sng" kern="1200" dirty="0"/>
            <a:t>Sobrato EL Policy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Ed Trust West, Advancement Project, The Budget Center, CEEL, Early Edge,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b="1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u="sng" kern="1200" dirty="0"/>
            <a:t>CCEE CEI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SBCSS, FIS, CCEE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National EL RoundTable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b="1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CTA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PTA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CSBA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CAAASA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b="1" kern="1200" dirty="0"/>
        </a:p>
      </dsp:txBody>
      <dsp:txXfrm>
        <a:off x="9576685" y="824030"/>
        <a:ext cx="1767524" cy="5619928"/>
      </dsp:txXfrm>
    </dsp:sp>
    <dsp:sp modelId="{4BEE0D6E-66DF-DD4D-A720-1C54EF704913}">
      <dsp:nvSpPr>
        <dsp:cNvPr id="0" name=""/>
        <dsp:cNvSpPr/>
      </dsp:nvSpPr>
      <dsp:spPr>
        <a:xfrm rot="19190991">
          <a:off x="6495968" y="2165308"/>
          <a:ext cx="2154758" cy="61099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A9E0E7-FC45-084F-956A-CF4648490FF0}">
      <dsp:nvSpPr>
        <dsp:cNvPr id="0" name=""/>
        <dsp:cNvSpPr/>
      </dsp:nvSpPr>
      <dsp:spPr>
        <a:xfrm>
          <a:off x="7454347" y="540097"/>
          <a:ext cx="1815751" cy="2005560"/>
        </a:xfrm>
        <a:prstGeom prst="roundRect">
          <a:avLst>
            <a:gd name="adj" fmla="val 10000"/>
          </a:avLst>
        </a:prstGeom>
        <a:solidFill>
          <a:schemeClr val="accent5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CDE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Quarterly </a:t>
          </a:r>
          <a:r>
            <a:rPr lang="en-US" sz="1400" b="1" kern="1200" dirty="0" err="1"/>
            <a:t>Mts</a:t>
          </a:r>
          <a:r>
            <a:rPr lang="en-US" sz="1400" b="1" kern="1200" dirty="0"/>
            <a:t> with SPI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Transition—SPI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BTPDP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ALI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Translation of Docs</a:t>
          </a:r>
        </a:p>
      </dsp:txBody>
      <dsp:txXfrm>
        <a:off x="7507529" y="593279"/>
        <a:ext cx="1709387" cy="1899196"/>
      </dsp:txXfrm>
    </dsp:sp>
    <dsp:sp modelId="{CCE73DBE-DD69-BF43-84C4-383E7394D536}">
      <dsp:nvSpPr>
        <dsp:cNvPr id="0" name=""/>
        <dsp:cNvSpPr/>
      </dsp:nvSpPr>
      <dsp:spPr>
        <a:xfrm rot="1827348">
          <a:off x="6279997" y="4978004"/>
          <a:ext cx="1878740" cy="610992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5DD832-844C-B142-B8C4-3C44110C6311}">
      <dsp:nvSpPr>
        <dsp:cNvPr id="0" name=""/>
        <dsp:cNvSpPr/>
      </dsp:nvSpPr>
      <dsp:spPr>
        <a:xfrm>
          <a:off x="7716116" y="4586505"/>
          <a:ext cx="1500683" cy="201307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ABEs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NABE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CABE--Colorado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 err="1"/>
            <a:t>DLeNM</a:t>
          </a:r>
          <a:endParaRPr lang="en-US" sz="1400" b="1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WABE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TABE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NMABE</a:t>
          </a:r>
        </a:p>
      </dsp:txBody>
      <dsp:txXfrm>
        <a:off x="7760070" y="4630459"/>
        <a:ext cx="1412775" cy="1925168"/>
      </dsp:txXfrm>
    </dsp:sp>
    <dsp:sp modelId="{D87B22A4-AA56-0245-894C-3CF2A6F31FA4}">
      <dsp:nvSpPr>
        <dsp:cNvPr id="0" name=""/>
        <dsp:cNvSpPr/>
      </dsp:nvSpPr>
      <dsp:spPr>
        <a:xfrm rot="5400043">
          <a:off x="5103741" y="5480113"/>
          <a:ext cx="944232" cy="610992"/>
        </a:xfrm>
        <a:prstGeom prst="lef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D0B061-D1D7-E648-94F3-27707B975E1B}">
      <dsp:nvSpPr>
        <dsp:cNvPr id="0" name=""/>
        <dsp:cNvSpPr/>
      </dsp:nvSpPr>
      <dsp:spPr>
        <a:xfrm>
          <a:off x="4214199" y="5657452"/>
          <a:ext cx="2723304" cy="1200546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OUTREACH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Chapters, Publications</a:t>
          </a:r>
          <a:br>
            <a:rPr lang="en-US" sz="1400" kern="1200" dirty="0"/>
          </a:br>
          <a:r>
            <a:rPr lang="en-US" sz="1400" kern="1200" dirty="0"/>
            <a:t>CABE Corner, ME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Website, Facebook</a:t>
          </a:r>
        </a:p>
      </dsp:txBody>
      <dsp:txXfrm>
        <a:off x="4249362" y="5692615"/>
        <a:ext cx="2652978" cy="11302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31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512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957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743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597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07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810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789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44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40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659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0071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067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041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24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381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24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5346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a photo&#13;&#10;&#13;&#10;Description automatically generated">
            <a:extLst>
              <a:ext uri="{FF2B5EF4-FFF2-40B4-BE49-F238E27FC236}">
                <a16:creationId xmlns:a16="http://schemas.microsoft.com/office/drawing/2014/main" id="{80B17F38-9FE3-9C45-ACC0-A44E693A7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/>
          </a:blip>
          <a:srcRect t="24438" r="9091" b="1062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FFF3C2-CFFA-4945-8E95-1CF1F1FF89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CABE Connections Across Our Organization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3DEF54-97D3-724C-93A4-C41EBC447C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49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CDE86E5-D5A1-FF40-A96A-908A5DBB1E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097590"/>
              </p:ext>
            </p:extLst>
          </p:nvPr>
        </p:nvGraphicFramePr>
        <p:xfrm>
          <a:off x="318052" y="0"/>
          <a:ext cx="11549269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Picture 14" descr="A group of people posing for a photo&#13;&#10;&#13;&#10;Description automatically generated">
            <a:extLst>
              <a:ext uri="{FF2B5EF4-FFF2-40B4-BE49-F238E27FC236}">
                <a16:creationId xmlns:a16="http://schemas.microsoft.com/office/drawing/2014/main" id="{A5459D11-F892-0A4E-B2D9-78497707CE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20000"/>
            <a:extLst/>
          </a:blip>
          <a:srcRect t="24438" r="9091" b="1062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3" name="Picture 12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7E43B9EB-AE5E-254F-9733-AA0855585F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9535" y="3250095"/>
            <a:ext cx="2088737" cy="105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84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4C5C24E-BA50-104E-9701-C7CA6261C9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/>
          </a:blip>
          <a:srcRect l="4493" t="21339" r="2624" b="5385"/>
          <a:stretch/>
        </p:blipFill>
        <p:spPr>
          <a:xfrm>
            <a:off x="22705" y="568607"/>
            <a:ext cx="12146589" cy="57207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45" name="Content Placeholder 20">
            <a:extLst>
              <a:ext uri="{FF2B5EF4-FFF2-40B4-BE49-F238E27FC236}">
                <a16:creationId xmlns:a16="http://schemas.microsoft.com/office/drawing/2014/main" id="{7006C263-F3D4-416F-90F9-F53AB1F16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850" y="5002532"/>
            <a:ext cx="10658849" cy="1442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i="1" dirty="0"/>
              <a:t>Equity • Servant Leadership • Respect • </a:t>
            </a:r>
          </a:p>
          <a:p>
            <a:pPr marL="0" indent="0">
              <a:buNone/>
            </a:pPr>
            <a:r>
              <a:rPr lang="en-US" sz="2800" b="1" i="1" dirty="0"/>
              <a:t>Cultural and Linguistic Human Rights  • Integrity….and fun!</a:t>
            </a:r>
            <a:r>
              <a:rPr lang="en-US" sz="2800" b="1" dirty="0"/>
              <a:t> </a:t>
            </a:r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75AA32-7E4A-8742-8FD1-62A185292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850" y="3694489"/>
            <a:ext cx="3753599" cy="144215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Our Values</a:t>
            </a:r>
          </a:p>
        </p:txBody>
      </p:sp>
    </p:spTree>
    <p:extLst>
      <p:ext uri="{BB962C8B-B14F-4D97-AF65-F5344CB8AC3E}">
        <p14:creationId xmlns:p14="http://schemas.microsoft.com/office/powerpoint/2010/main" val="28368216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164</Words>
  <Application>Microsoft Macintosh PowerPoint</Application>
  <PresentationFormat>Widescreen</PresentationFormat>
  <Paragraphs>64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CABE Connections Across Our Organization</vt:lpstr>
      <vt:lpstr>PowerPoint Presentation</vt:lpstr>
      <vt:lpstr>Our Values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CABE Connections Across Our Organization</dc:title>
  <dc:creator>Jan Gustafson Corea</dc:creator>
  <cp:lastModifiedBy>Jan Gustafson Corea</cp:lastModifiedBy>
  <cp:revision>2</cp:revision>
  <cp:lastPrinted>2018-12-07T05:33:37Z</cp:lastPrinted>
  <dcterms:created xsi:type="dcterms:W3CDTF">2018-12-07T05:25:25Z</dcterms:created>
  <dcterms:modified xsi:type="dcterms:W3CDTF">2018-12-07T05:34:20Z</dcterms:modified>
</cp:coreProperties>
</file>