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8402"/>
    <a:srgbClr val="FFB81D"/>
    <a:srgbClr val="3284BF"/>
    <a:srgbClr val="AEA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960563"/>
            <a:ext cx="6858000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402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0070C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52400"/>
            <a:ext cx="9144000" cy="1524000"/>
          </a:xfrm>
          <a:prstGeom prst="rect">
            <a:avLst/>
          </a:prstGeom>
          <a:solidFill>
            <a:srgbClr val="FFB8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92191"/>
            <a:ext cx="9144000" cy="1244418"/>
          </a:xfrm>
          <a:prstGeom prst="rect">
            <a:avLst/>
          </a:prstGeom>
          <a:solidFill>
            <a:srgbClr val="3284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598"/>
            <a:ext cx="2971806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9594" y="152400"/>
            <a:ext cx="9144000" cy="1066800"/>
          </a:xfrm>
          <a:prstGeom prst="rect">
            <a:avLst/>
          </a:prstGeom>
          <a:solidFill>
            <a:srgbClr val="FFB8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1"/>
            <a:ext cx="8610600" cy="4495800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9594" y="290559"/>
            <a:ext cx="9144000" cy="774609"/>
          </a:xfrm>
          <a:prstGeom prst="rect">
            <a:avLst/>
          </a:prstGeom>
          <a:solidFill>
            <a:srgbClr val="3284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7"/>
            <a:ext cx="8286750" cy="625474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84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9594" y="152400"/>
            <a:ext cx="9144000" cy="1066800"/>
          </a:xfrm>
          <a:prstGeom prst="rect">
            <a:avLst/>
          </a:prstGeom>
          <a:solidFill>
            <a:srgbClr val="FFB8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06" y="1357359"/>
            <a:ext cx="4172494" cy="4495800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9594" y="290559"/>
            <a:ext cx="9144000" cy="774609"/>
          </a:xfrm>
          <a:prstGeom prst="rect">
            <a:avLst/>
          </a:prstGeom>
          <a:solidFill>
            <a:srgbClr val="3284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7"/>
            <a:ext cx="8286750" cy="625474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724400" y="1357359"/>
            <a:ext cx="4172494" cy="4495800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316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52400"/>
            <a:ext cx="9144000" cy="1066800"/>
          </a:xfrm>
          <a:prstGeom prst="rect">
            <a:avLst/>
          </a:prstGeom>
          <a:solidFill>
            <a:srgbClr val="FFB8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290559"/>
            <a:ext cx="9144000" cy="774609"/>
          </a:xfrm>
          <a:prstGeom prst="rect">
            <a:avLst/>
          </a:prstGeom>
          <a:solidFill>
            <a:srgbClr val="3284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90558"/>
            <a:ext cx="8915400" cy="774609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919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Copyright ©California Association for Bilingual Education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D7B44-E8B2-4E6A-96F8-AC23F48FC2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5943600"/>
            <a:ext cx="14859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5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9" r:id="rId3"/>
    <p:sldLayoutId id="2147483666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67C9-3D22-40DA-B24E-7A28DD95A3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EAA7CF-0DBA-4DF0-888B-29A563BA4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62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286750" cy="625474"/>
          </a:xfrm>
        </p:spPr>
        <p:txBody>
          <a:bodyPr>
            <a:noAutofit/>
          </a:bodyPr>
          <a:lstStyle/>
          <a:p>
            <a:r>
              <a:rPr lang="en-US" sz="4400" dirty="0"/>
              <a:t>Slide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75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EF94-CBAF-4B72-8D3D-E5785093B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Slide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992DA-86B6-4499-8458-5FB3DF59F3C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97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BE PDS PPT Template 2015 [Read-Only]" id="{59D4C0C1-AB44-4D8C-8BDB-0168B6CEBF44}" vid="{94CE0253-E89F-4D2B-9608-C2527B609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CABE PDS PPT Template 2015 (1)</Template>
  <TotalTime>97</TotalTime>
  <Words>6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Slide title here</vt:lpstr>
      <vt:lpstr>Slide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Title Here</dc:title>
  <dc:creator>Norma Rocha</dc:creator>
  <cp:lastModifiedBy>Karmina</cp:lastModifiedBy>
  <cp:revision>13</cp:revision>
  <cp:lastPrinted>2015-08-25T22:52:28Z</cp:lastPrinted>
  <dcterms:created xsi:type="dcterms:W3CDTF">2015-08-26T19:10:31Z</dcterms:created>
  <dcterms:modified xsi:type="dcterms:W3CDTF">2019-05-20T15:59:46Z</dcterms:modified>
</cp:coreProperties>
</file>