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84" r:id="rId2"/>
    <p:sldId id="285" r:id="rId3"/>
    <p:sldId id="288" r:id="rId4"/>
    <p:sldId id="286" r:id="rId5"/>
    <p:sldId id="287" r:id="rId6"/>
    <p:sldId id="292" r:id="rId7"/>
    <p:sldId id="297" r:id="rId8"/>
    <p:sldId id="301" r:id="rId9"/>
    <p:sldId id="298" r:id="rId10"/>
    <p:sldId id="299" r:id="rId11"/>
    <p:sldId id="300" r:id="rId12"/>
    <p:sldId id="30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ynthia Vasquez Petitt" initials="CVP" lastIdx="1" clrIdx="0">
    <p:extLst>
      <p:ext uri="{19B8F6BF-5375-455C-9EA6-DF929625EA0E}">
        <p15:presenceInfo xmlns:p15="http://schemas.microsoft.com/office/powerpoint/2012/main" userId="S::cynthia@gocabe.org::a63260a3-1cbb-4f49-b29b-dd0a61dc52b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208"/>
  </p:normalViewPr>
  <p:slideViewPr>
    <p:cSldViewPr snapToGrid="0" snapToObjects="1">
      <p:cViewPr varScale="1">
        <p:scale>
          <a:sx n="67" d="100"/>
          <a:sy n="67" d="100"/>
        </p:scale>
        <p:origin x="45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03T16:12:36.547" idx="1">
    <p:pos x="10" y="10"/>
    <p:text/>
    <p:extLst>
      <p:ext uri="{C676402C-5697-4E1C-873F-D02D1690AC5C}">
        <p15:threadingInfo xmlns:p15="http://schemas.microsoft.com/office/powerpoint/2012/main" timeZoneBias="4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 cstate="email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B05C25-42C8-F148-905F-E2358352A27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8A30222-B66C-AF4D-A02F-350B0ADE9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7593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C25-42C8-F148-905F-E2358352A27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0222-B66C-AF4D-A02F-350B0ADE9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183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 cstate="email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AB05C25-42C8-F148-905F-E2358352A27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A8A30222-B66C-AF4D-A02F-350B0ADE9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7248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C25-42C8-F148-905F-E2358352A27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0222-B66C-AF4D-A02F-350B0ADE9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73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C25-42C8-F148-905F-E2358352A27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0222-B66C-AF4D-A02F-350B0ADE9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18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C25-42C8-F148-905F-E2358352A27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0222-B66C-AF4D-A02F-350B0ADE9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20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C25-42C8-F148-905F-E2358352A27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0222-B66C-AF4D-A02F-350B0ADE9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638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C25-42C8-F148-905F-E2358352A27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A8A30222-B66C-AF4D-A02F-350B0ADE940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84747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AB05C25-42C8-F148-905F-E2358352A27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A8A30222-B66C-AF4D-A02F-350B0ADE940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41047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C25-42C8-F148-905F-E2358352A27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0222-B66C-AF4D-A02F-350B0ADE9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11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C25-42C8-F148-905F-E2358352A27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0222-B66C-AF4D-A02F-350B0ADE9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801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AB05C25-42C8-F148-905F-E2358352A27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8A30222-B66C-AF4D-A02F-350B0ADE940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1884857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tiff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liforniaengage.org/" TargetMode="External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9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5ACD6-6636-41EC-9EA6-29B06487B9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449" y="4255598"/>
            <a:ext cx="10901471" cy="1350712"/>
          </a:xfrm>
          <a:noFill/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CABE Team Response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F2A79A-D669-4C26-95A7-F2283CEB9B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449" y="5606310"/>
            <a:ext cx="10901471" cy="560388"/>
          </a:xfrm>
          <a:noFill/>
        </p:spPr>
        <p:txBody>
          <a:bodyPr>
            <a:no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April 4, 2020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E4D25E-8FD6-6A4E-8747-AEED5C8C8EC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4510" y="1881042"/>
            <a:ext cx="1021842" cy="1118190"/>
          </a:xfrm>
          <a:prstGeom prst="rect">
            <a:avLst/>
          </a:prstGeom>
        </p:spPr>
      </p:pic>
      <p:pic>
        <p:nvPicPr>
          <p:cNvPr id="7" name="Picture 6" descr="A picture containing drawing, mug&#10;&#10;Description automatically generated">
            <a:extLst>
              <a:ext uri="{FF2B5EF4-FFF2-40B4-BE49-F238E27FC236}">
                <a16:creationId xmlns:a16="http://schemas.microsoft.com/office/drawing/2014/main" id="{723C179A-AE0A-4555-AB74-69862EEB8A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3943" y="2209800"/>
            <a:ext cx="5932714" cy="214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11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79960B-0114-034D-AD16-0E135C9B4A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28599" y="676274"/>
            <a:ext cx="8531352" cy="5943981"/>
          </a:xfrm>
        </p:spPr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07BB9-A730-FC49-8023-32CA05E6F2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96400" y="1677924"/>
            <a:ext cx="2432304" cy="3502152"/>
          </a:xfrm>
        </p:spPr>
        <p:txBody>
          <a:bodyPr/>
          <a:lstStyle/>
          <a:p>
            <a:r>
              <a:rPr lang="en-US" sz="2000" i="1" dirty="0"/>
              <a:t>We draw our strength from the very despair in which we have been forced to live. We shall endure.</a:t>
            </a:r>
          </a:p>
          <a:p>
            <a:endParaRPr lang="en-US" sz="2000" i="1" dirty="0"/>
          </a:p>
          <a:p>
            <a:r>
              <a:rPr lang="en-US" sz="2000" i="1" dirty="0"/>
              <a:t>		- </a:t>
            </a:r>
            <a:r>
              <a:rPr lang="en-US" sz="2000" dirty="0">
                <a:latin typeface="Garamond" panose="02020404030301010803" pitchFamily="18" charset="0"/>
              </a:rPr>
              <a:t>César Chávez</a:t>
            </a:r>
          </a:p>
          <a:p>
            <a:endParaRPr lang="en-US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8A63373B-E4AA-EA44-A424-CC8E0494CBF6}"/>
              </a:ext>
            </a:extLst>
          </p:cNvPr>
          <p:cNvSpPr txBox="1">
            <a:spLocks/>
          </p:cNvSpPr>
          <p:nvPr/>
        </p:nvSpPr>
        <p:spPr>
          <a:xfrm>
            <a:off x="228599" y="1106905"/>
            <a:ext cx="11129211" cy="8426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endParaRPr lang="en-US" sz="4400" b="1" dirty="0">
              <a:latin typeface="Candara" panose="020E0502030303020204" pitchFamily="34" charset="0"/>
            </a:endParaRPr>
          </a:p>
          <a:p>
            <a:endParaRPr lang="en-US" sz="4400" b="1" dirty="0">
              <a:latin typeface="Candara" panose="020E0502030303020204" pitchFamily="34" charset="0"/>
            </a:endParaRPr>
          </a:p>
          <a:p>
            <a:endParaRPr lang="en-US" sz="4400" b="1" dirty="0">
              <a:latin typeface="Candara" panose="020E0502030303020204" pitchFamily="34" charset="0"/>
            </a:endParaRPr>
          </a:p>
          <a:p>
            <a:endParaRPr lang="en-US" sz="4400" b="1" dirty="0">
              <a:latin typeface="Candara" panose="020E0502030303020204" pitchFamily="34" charset="0"/>
            </a:endParaRPr>
          </a:p>
          <a:p>
            <a:endParaRPr lang="en-US" sz="4400" b="1" dirty="0">
              <a:latin typeface="Candara" panose="020E0502030303020204" pitchFamily="34" charset="0"/>
            </a:endParaRPr>
          </a:p>
          <a:p>
            <a:endParaRPr lang="en-US" sz="4400" b="1" dirty="0">
              <a:latin typeface="Candara" panose="020E0502030303020204" pitchFamily="34" charset="0"/>
            </a:endParaRPr>
          </a:p>
          <a:p>
            <a:endParaRPr lang="en-US" sz="4400" b="1" dirty="0">
              <a:latin typeface="Candara" panose="020E0502030303020204" pitchFamily="34" charset="0"/>
            </a:endParaRPr>
          </a:p>
          <a:p>
            <a:r>
              <a:rPr lang="en-US" sz="4400" b="1" dirty="0">
                <a:latin typeface="Candara" panose="020E0502030303020204" pitchFamily="34" charset="0"/>
              </a:rPr>
              <a:t>CÉSAR CHÁVEZ</a:t>
            </a:r>
          </a:p>
          <a:p>
            <a:r>
              <a:rPr lang="en-US" sz="4400" b="1" dirty="0">
                <a:latin typeface="Candara" panose="020E0502030303020204" pitchFamily="34" charset="0"/>
              </a:rPr>
              <a:t>A HERO, A CHAMPION</a:t>
            </a:r>
          </a:p>
        </p:txBody>
      </p:sp>
      <p:pic>
        <p:nvPicPr>
          <p:cNvPr id="7" name="Picture 6" descr="See the source image">
            <a:extLst>
              <a:ext uri="{FF2B5EF4-FFF2-40B4-BE49-F238E27FC236}">
                <a16:creationId xmlns:a16="http://schemas.microsoft.com/office/drawing/2014/main" id="{FDDDFAC6-413F-4F43-A5D1-061455EDB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192" y="1949559"/>
            <a:ext cx="5963722" cy="410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6300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8830B-74C8-674C-9D33-7E79603A1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0" y="250371"/>
            <a:ext cx="2430780" cy="1645920"/>
          </a:xfrm>
        </p:spPr>
        <p:txBody>
          <a:bodyPr/>
          <a:lstStyle/>
          <a:p>
            <a:r>
              <a:rPr lang="en-US" b="1" dirty="0"/>
              <a:t>CABE TEAM REMOTE</a:t>
            </a:r>
            <a:br>
              <a:rPr lang="en-US" sz="1400" dirty="0"/>
            </a:br>
            <a:br>
              <a:rPr lang="en-US" sz="1800" dirty="0"/>
            </a:br>
            <a:r>
              <a:rPr lang="en-US" sz="2000" b="1" dirty="0"/>
              <a:t>Staying Connected</a:t>
            </a:r>
            <a:endParaRPr lang="en-US" b="1" dirty="0"/>
          </a:p>
        </p:txBody>
      </p:sp>
      <p:pic>
        <p:nvPicPr>
          <p:cNvPr id="6" name="Content Placeholder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2302634-EA53-EF44-8503-85891C1996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710" y="250371"/>
            <a:ext cx="4817911" cy="265955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90015-A776-2E4B-A248-8EFC53D570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96400" y="1896291"/>
            <a:ext cx="2430780" cy="4406538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March 16—First day of remote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Laptops and files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Remote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Building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Microsoft Teams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Zoom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Daily check-ins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Weekly mail pick 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Team meetings, individual meetings, partner meetings, meetings, meetings, meetings!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Lots of connections  and productive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Social Emotional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Our 6 Cs in Action!</a:t>
            </a:r>
          </a:p>
          <a:p>
            <a:endParaRPr lang="en-US" dirty="0"/>
          </a:p>
        </p:txBody>
      </p:sp>
      <p:pic>
        <p:nvPicPr>
          <p:cNvPr id="8" name="Picture 7" descr="A screen shot of an open computer&#10;&#10;Description automatically generated">
            <a:extLst>
              <a:ext uri="{FF2B5EF4-FFF2-40B4-BE49-F238E27FC236}">
                <a16:creationId xmlns:a16="http://schemas.microsoft.com/office/drawing/2014/main" id="{99C191CC-DC7A-204B-8772-1E58DD137B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724" y="3067224"/>
            <a:ext cx="4817911" cy="36134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8A19C6-1791-914A-9FE7-37B61BE4C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00173">
            <a:off x="-96684" y="509546"/>
            <a:ext cx="3728211" cy="21412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F0EF22A-D705-BF43-B3E8-C6DB88B6712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28272">
            <a:off x="2907761" y="1117667"/>
            <a:ext cx="658340" cy="6583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200766-4836-7B46-B903-A83DD41E87E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44957">
            <a:off x="6229198" y="4062451"/>
            <a:ext cx="2584704" cy="160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3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33B0D-8AD2-D046-8559-75DE5467F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Questions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Ideas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Thoughts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Concerns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EB6998-B677-BD4D-B57C-549B8D80ECAE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7B321-C3E4-F84A-8A43-8128C31F602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1200" dirty="0"/>
              <a:t>Google form for Team Check-in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0CC72F-D04A-1C44-89C1-53F677E7F3C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82" y="970224"/>
            <a:ext cx="7622617" cy="519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321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37CB6-D6B6-444D-AEB6-D86ED7AE2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7868" y="417238"/>
            <a:ext cx="2607733" cy="1343283"/>
          </a:xfrm>
        </p:spPr>
        <p:txBody>
          <a:bodyPr/>
          <a:lstStyle/>
          <a:p>
            <a:pPr algn="ctr"/>
            <a:r>
              <a:rPr lang="en-US" sz="2300" b="1" dirty="0"/>
              <a:t>COORDINATING COUNCIL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6A2F1-AAED-1A49-90CF-BE1F22C53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sz="2400" b="1" dirty="0"/>
              <a:t>Jan</a:t>
            </a:r>
          </a:p>
          <a:p>
            <a:pPr algn="ctr"/>
            <a:r>
              <a:rPr lang="en-US" sz="2400" b="1" dirty="0"/>
              <a:t>Cynthia</a:t>
            </a:r>
          </a:p>
          <a:p>
            <a:pPr algn="ctr"/>
            <a:r>
              <a:rPr lang="en-US" sz="2400" b="1" dirty="0"/>
              <a:t>Delma</a:t>
            </a:r>
          </a:p>
          <a:p>
            <a:pPr algn="ctr"/>
            <a:r>
              <a:rPr lang="en-US" sz="2400" b="1" dirty="0"/>
              <a:t>Josh</a:t>
            </a:r>
          </a:p>
          <a:p>
            <a:pPr algn="ctr"/>
            <a:r>
              <a:rPr lang="en-US" sz="2400" b="1" dirty="0"/>
              <a:t>María</a:t>
            </a:r>
          </a:p>
          <a:p>
            <a:pPr algn="ctr"/>
            <a:r>
              <a:rPr lang="en-US" sz="2400" b="1" dirty="0"/>
              <a:t>Norma</a:t>
            </a:r>
          </a:p>
          <a:p>
            <a:pPr algn="ctr"/>
            <a:r>
              <a:rPr lang="en-US" sz="2400" b="1" dirty="0"/>
              <a:t>Rubí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6E6CAE3-F8EA-454F-881A-934040D198DE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E2ACCF-12B5-F947-9396-312E2F79162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110" y="1312333"/>
            <a:ext cx="7898930" cy="42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47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F3DCED-148B-0F4E-890F-46C001D0BF95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13869-65C2-834B-8A2D-B627FF66E6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96400" y="3691466"/>
            <a:ext cx="2432304" cy="3502152"/>
          </a:xfrm>
        </p:spPr>
        <p:txBody>
          <a:bodyPr vert="horz" anchor="t">
            <a:normAutofit/>
          </a:bodyPr>
          <a:lstStyle/>
          <a:p>
            <a:pPr algn="ctr"/>
            <a:r>
              <a:rPr lang="en-US" sz="2400" b="1" dirty="0"/>
              <a:t>Cynthia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90596B-6FB8-BD4A-87FB-C12F40679B3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9592" y="2045546"/>
            <a:ext cx="1645920" cy="16459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70A481-8BA8-4B4D-974E-6F235BE3C9C7}"/>
              </a:ext>
            </a:extLst>
          </p:cNvPr>
          <p:cNvSpPr txBox="1"/>
          <p:nvPr/>
        </p:nvSpPr>
        <p:spPr>
          <a:xfrm>
            <a:off x="390525" y="237744"/>
            <a:ext cx="8080035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Candara" panose="020E0502030303020204" pitchFamily="34" charset="0"/>
              </a:rPr>
              <a:t>COVID-19 FOCUS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Team Check-ins and Support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Team Meetings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Technical Support and Facilitation of CABE 2020 Travel Ban Collection Process and Registration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Zoom/Webinar Training Guidance and Support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Facebook Page Guidance and Support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Community Engagement Initiative (CEI)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Request for Applications- Cohort 2 (RFA on gocabe.org)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  <a:hlinkClick r:id="rId3"/>
              </a:rPr>
              <a:t>www.Californiaengage.org</a:t>
            </a:r>
            <a:endParaRPr lang="en-US" sz="2400" dirty="0">
              <a:latin typeface="Candara" panose="020E0502030303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Project BEST for Administrators Cohort 2 (2019-2020)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Candara" panose="020E05020303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656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F3DCED-148B-0F4E-890F-46C001D0BF95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13869-65C2-834B-8A2D-B627FF66E6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96400" y="3691466"/>
            <a:ext cx="2432304" cy="3502152"/>
          </a:xfrm>
        </p:spPr>
        <p:txBody>
          <a:bodyPr vert="horz" anchor="t">
            <a:normAutofit/>
          </a:bodyPr>
          <a:lstStyle/>
          <a:p>
            <a:pPr algn="ctr"/>
            <a:r>
              <a:rPr lang="en-US" sz="2400" b="1" dirty="0"/>
              <a:t>Delma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70A481-8BA8-4B4D-974E-6F235BE3C9C7}"/>
              </a:ext>
            </a:extLst>
          </p:cNvPr>
          <p:cNvSpPr txBox="1"/>
          <p:nvPr/>
        </p:nvSpPr>
        <p:spPr>
          <a:xfrm>
            <a:off x="517989" y="1443841"/>
            <a:ext cx="795257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0000"/>
                </a:solidFill>
                <a:latin typeface="Candara" panose="020E0502030303020204" pitchFamily="34" charset="0"/>
              </a:rPr>
              <a:t>COVID-19 FOCUS</a:t>
            </a:r>
            <a:endParaRPr lang="en-US" sz="2400" dirty="0">
              <a:latin typeface="Candara" panose="020E05020303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ndara" panose="020E0502030303020204" pitchFamily="34" charset="0"/>
              </a:rPr>
              <a:t>Suspension of CABE 2020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dirty="0">
                <a:latin typeface="Candara" panose="020E0502030303020204" pitchFamily="34" charset="0"/>
              </a:rPr>
              <a:t>Rollover or Refund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Candara" panose="020E05020303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ndara" panose="020E0502030303020204" pitchFamily="34" charset="0"/>
              </a:rPr>
              <a:t>Contracts</a:t>
            </a:r>
          </a:p>
          <a:p>
            <a:endParaRPr lang="en-US" sz="2800" dirty="0">
              <a:latin typeface="Candara" panose="020E05020303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ndara" panose="020E0502030303020204" pitchFamily="34" charset="0"/>
              </a:rPr>
              <a:t>Riverside Regional Conference- Alternate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E8C28E-F605-BF4B-B998-004B2974BAC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7785" y="1921933"/>
            <a:ext cx="1769533" cy="176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022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F3DCED-148B-0F4E-890F-46C001D0BF95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13869-65C2-834B-8A2D-B627FF66E6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96400" y="3691466"/>
            <a:ext cx="2432304" cy="3502152"/>
          </a:xfrm>
        </p:spPr>
        <p:txBody>
          <a:bodyPr vert="horz" anchor="t">
            <a:normAutofit/>
          </a:bodyPr>
          <a:lstStyle/>
          <a:p>
            <a:pPr algn="ctr"/>
            <a:r>
              <a:rPr lang="en-US" sz="2400" b="1" dirty="0"/>
              <a:t>Josh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70A481-8BA8-4B4D-974E-6F235BE3C9C7}"/>
              </a:ext>
            </a:extLst>
          </p:cNvPr>
          <p:cNvSpPr txBox="1"/>
          <p:nvPr/>
        </p:nvSpPr>
        <p:spPr>
          <a:xfrm>
            <a:off x="463296" y="1029313"/>
            <a:ext cx="7952571" cy="6129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solidFill>
                  <a:srgbClr val="000000"/>
                </a:solidFill>
                <a:latin typeface="Candara" panose="020E0502030303020204" pitchFamily="34" charset="0"/>
              </a:rPr>
              <a:t>COVID-19 FOCUS</a:t>
            </a:r>
            <a:endParaRPr lang="en-US" sz="2800" dirty="0">
              <a:latin typeface="Candara" panose="020E0502030303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Candara" panose="020E0502030303020204" pitchFamily="34" charset="0"/>
              </a:rPr>
              <a:t>Building Close Down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Candara" panose="020E0502030303020204" pitchFamily="34" charset="0"/>
              </a:rPr>
              <a:t>Coronavirus Info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Candara" panose="020E0502030303020204" pitchFamily="34" charset="0"/>
              </a:rPr>
              <a:t>Insurance Policies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Candara" panose="020E0502030303020204" pitchFamily="34" charset="0"/>
              </a:rPr>
              <a:t>Team Schedules &amp; HR Support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Candara" panose="020E0502030303020204" pitchFamily="34" charset="0"/>
              </a:rPr>
              <a:t>Membership &amp; Customer Support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Candara" panose="020E0502030303020204" pitchFamily="34" charset="0"/>
              </a:rPr>
              <a:t>Zoom Coordination Team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 dirty="0">
              <a:latin typeface="Candara" panose="020E0502030303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Candara" panose="020E05020303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AE239E-CE7D-AE4C-A875-B9449440B1B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2666" y="1673830"/>
            <a:ext cx="1755170" cy="175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596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F3DCED-148B-0F4E-890F-46C001D0BF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</p:spPr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13869-65C2-834B-8A2D-B627FF66E6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96400" y="3691466"/>
            <a:ext cx="2432304" cy="3502152"/>
          </a:xfrm>
        </p:spPr>
        <p:txBody>
          <a:bodyPr vert="horz" anchor="t">
            <a:normAutofit/>
          </a:bodyPr>
          <a:lstStyle/>
          <a:p>
            <a:pPr algn="ctr"/>
            <a:r>
              <a:rPr lang="en-US" sz="2400" b="1" dirty="0"/>
              <a:t>María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70A481-8BA8-4B4D-974E-6F235BE3C9C7}"/>
              </a:ext>
            </a:extLst>
          </p:cNvPr>
          <p:cNvSpPr txBox="1"/>
          <p:nvPr/>
        </p:nvSpPr>
        <p:spPr>
          <a:xfrm>
            <a:off x="517989" y="1443841"/>
            <a:ext cx="7952571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0000"/>
                </a:solidFill>
                <a:latin typeface="Candara" panose="020E0502030303020204" pitchFamily="34" charset="0"/>
              </a:rPr>
              <a:t>COVID-19 FOCUS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Distance Learning and Zoom trainings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Zoom Guides for Families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Candara" panose="020E0502030303020204" pitchFamily="34" charset="0"/>
              </a:rPr>
              <a:t>Project DELIGHT </a:t>
            </a:r>
            <a:endParaRPr lang="en-US" sz="2400" dirty="0">
              <a:latin typeface="Candara" panose="020E0502030303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Facebook- Bilingual resources for Parents and Families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Facebook Live- Watch Parties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Other supports for Parents and Families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Tele-conferencing</a:t>
            </a:r>
          </a:p>
          <a:p>
            <a:endParaRPr lang="en-US" sz="2400" dirty="0">
              <a:latin typeface="Candara" panose="020E05020303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474DB0-0FEE-4644-B8ED-5F8F4C8A5A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2018" y="1763636"/>
            <a:ext cx="1761067" cy="176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49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F3DCED-148B-0F4E-890F-46C001D0BF95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13869-65C2-834B-8A2D-B627FF66E6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96400" y="3691466"/>
            <a:ext cx="2432304" cy="3502152"/>
          </a:xfrm>
        </p:spPr>
        <p:txBody>
          <a:bodyPr vert="horz" anchor="t">
            <a:normAutofit/>
          </a:bodyPr>
          <a:lstStyle/>
          <a:p>
            <a:pPr algn="ctr"/>
            <a:r>
              <a:rPr lang="en-US" sz="2400" b="1" dirty="0"/>
              <a:t>Norma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70A481-8BA8-4B4D-974E-6F235BE3C9C7}"/>
              </a:ext>
            </a:extLst>
          </p:cNvPr>
          <p:cNvSpPr txBox="1"/>
          <p:nvPr/>
        </p:nvSpPr>
        <p:spPr>
          <a:xfrm>
            <a:off x="517989" y="1443841"/>
            <a:ext cx="795257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0000"/>
                </a:solidFill>
                <a:latin typeface="Candara" panose="020E0502030303020204" pitchFamily="34" charset="0"/>
              </a:rPr>
              <a:t>COVID-19 FOCUS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400" dirty="0">
              <a:latin typeface="Candara" panose="020E0502030303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latin typeface="Candara" panose="020E0502030303020204" pitchFamily="34" charset="0"/>
              </a:rPr>
              <a:t>Zoom and Distance Learning Technology and Support</a:t>
            </a:r>
          </a:p>
          <a:p>
            <a:endParaRPr lang="en-US" sz="2800" dirty="0">
              <a:latin typeface="Candara" panose="020E0502030303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latin typeface="Candara" panose="020E0502030303020204" pitchFamily="34" charset="0"/>
              </a:rPr>
              <a:t>gocabe.org  Updates</a:t>
            </a:r>
          </a:p>
          <a:p>
            <a:endParaRPr lang="en-US" sz="2800" dirty="0">
              <a:latin typeface="Candara" panose="020E0502030303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latin typeface="Candara" panose="020E0502030303020204" pitchFamily="34" charset="0"/>
              </a:rPr>
              <a:t>CABE 2020 Virtual Community!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400" dirty="0">
              <a:latin typeface="Candara" panose="020E05020303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7F5DB-E744-024C-8CA9-919AFC3851F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0052" y="1786466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22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F3DCED-148B-0F4E-890F-46C001D0BF95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13869-65C2-834B-8A2D-B627FF66E6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96400" y="3691466"/>
            <a:ext cx="2432304" cy="3502152"/>
          </a:xfrm>
        </p:spPr>
        <p:txBody>
          <a:bodyPr vert="horz" anchor="t">
            <a:normAutofit/>
          </a:bodyPr>
          <a:lstStyle/>
          <a:p>
            <a:pPr algn="ctr"/>
            <a:r>
              <a:rPr lang="en-US" sz="2400" b="1" dirty="0"/>
              <a:t>Rubí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70A481-8BA8-4B4D-974E-6F235BE3C9C7}"/>
              </a:ext>
            </a:extLst>
          </p:cNvPr>
          <p:cNvSpPr txBox="1"/>
          <p:nvPr/>
        </p:nvSpPr>
        <p:spPr>
          <a:xfrm>
            <a:off x="463296" y="661737"/>
            <a:ext cx="7857743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0000"/>
                </a:solidFill>
                <a:latin typeface="Candara" panose="020E0502030303020204" pitchFamily="34" charset="0"/>
              </a:rPr>
              <a:t>COVID-19 FOCUS</a:t>
            </a:r>
          </a:p>
          <a:p>
            <a:endParaRPr lang="en-US" sz="2400" b="1" dirty="0">
              <a:solidFill>
                <a:srgbClr val="000000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Distance Professional Learning- Zoom (for contracts, DLTA, </a:t>
            </a:r>
            <a:r>
              <a:rPr lang="en-US" sz="2400" dirty="0" err="1">
                <a:latin typeface="Candara" panose="020E0502030303020204" pitchFamily="34" charset="0"/>
              </a:rPr>
              <a:t>etc</a:t>
            </a:r>
            <a:r>
              <a:rPr lang="en-US" sz="2400" dirty="0">
                <a:latin typeface="Candara" panose="020E050203030302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Consultants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Resources/supports for Teachers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Facebook- Bilingual Resources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CTA/CABE Collaboration</a:t>
            </a:r>
          </a:p>
          <a:p>
            <a:r>
              <a:rPr lang="en-US" sz="2400" dirty="0">
                <a:latin typeface="Candara" panose="020E0502030303020204" pitchFamily="34" charset="0"/>
              </a:rPr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Riverside Teacher/Administrator Institutes- Alternate Planning</a:t>
            </a:r>
          </a:p>
          <a:p>
            <a:r>
              <a:rPr lang="en-US" sz="2400" dirty="0">
                <a:latin typeface="Candara" panose="020E0502030303020204" pitchFamily="34" charset="0"/>
              </a:rPr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Binational Project GLAD Update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Candara" panose="020E05020303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C439C7-5D65-6046-AAFD-D63EFF6698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494" y="1869017"/>
            <a:ext cx="1780116" cy="178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751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F3DCED-148B-0F4E-890F-46C001D0BF95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13869-65C2-834B-8A2D-B627FF66E6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96400" y="3691466"/>
            <a:ext cx="2432304" cy="3502152"/>
          </a:xfrm>
        </p:spPr>
        <p:txBody>
          <a:bodyPr vert="horz" anchor="t">
            <a:normAutofit/>
          </a:bodyPr>
          <a:lstStyle/>
          <a:p>
            <a:pPr algn="ctr"/>
            <a:r>
              <a:rPr lang="en-US" sz="2400" b="1" dirty="0"/>
              <a:t>Jan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70A481-8BA8-4B4D-974E-6F235BE3C9C7}"/>
              </a:ext>
            </a:extLst>
          </p:cNvPr>
          <p:cNvSpPr txBox="1"/>
          <p:nvPr/>
        </p:nvSpPr>
        <p:spPr>
          <a:xfrm>
            <a:off x="517989" y="1443841"/>
            <a:ext cx="79525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Candara" panose="020E05020303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7F44B1-EF51-C740-A15E-A3C88CB680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0052" y="1691670"/>
            <a:ext cx="1905000" cy="1905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4284AB-1343-6045-BB40-8BCCD8F17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911" y="1443842"/>
            <a:ext cx="6617197" cy="397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693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{0FB7B364-C498-F84A-81FA-93320D086B9C}tf10001067</Template>
  <TotalTime>1972</TotalTime>
  <Words>293</Words>
  <Application>Microsoft Office PowerPoint</Application>
  <PresentationFormat>Widescreen</PresentationFormat>
  <Paragraphs>103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Candara</vt:lpstr>
      <vt:lpstr>Courier New</vt:lpstr>
      <vt:lpstr>Garamond</vt:lpstr>
      <vt:lpstr>Savon</vt:lpstr>
      <vt:lpstr>  CABE Team Response</vt:lpstr>
      <vt:lpstr>PowerPoint Presentation</vt:lpstr>
      <vt:lpstr>CABE TEAM REMOTE  Staying Connected</vt:lpstr>
      <vt:lpstr>Questions Ideas  Thoughts Concerns</vt:lpstr>
      <vt:lpstr>COORDINATING COUNCIL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CABE Team Response</dc:title>
  <dc:creator>Jan Gustafson Corea</dc:creator>
  <cp:lastModifiedBy>Cynthia Vasquez Petitt</cp:lastModifiedBy>
  <cp:revision>28</cp:revision>
  <dcterms:created xsi:type="dcterms:W3CDTF">2020-04-02T14:22:37Z</dcterms:created>
  <dcterms:modified xsi:type="dcterms:W3CDTF">2020-04-04T00:34:12Z</dcterms:modified>
</cp:coreProperties>
</file>