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93"/>
    <a:srgbClr val="FF2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99"/>
    <p:restoredTop sz="96208"/>
  </p:normalViewPr>
  <p:slideViewPr>
    <p:cSldViewPr snapToGrid="0" snapToObjects="1">
      <p:cViewPr varScale="1">
        <p:scale>
          <a:sx n="86" d="100"/>
          <a:sy n="86" d="100"/>
        </p:scale>
        <p:origin x="248" y="10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51977F-216F-BA42-930D-CB3FF32069BD}" type="doc">
      <dgm:prSet loTypeId="urn:microsoft.com/office/officeart/2005/8/layout/vList4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2D57F40-1C0C-5A46-9703-A81055E99F12}">
      <dgm:prSet phldrT="[Text]"/>
      <dgm:spPr/>
      <dgm:t>
        <a:bodyPr/>
        <a:lstStyle/>
        <a:p>
          <a:r>
            <a:rPr lang="en-US" b="1" u="sng" dirty="0"/>
            <a:t>Package A: CABE 2021</a:t>
          </a:r>
          <a:endParaRPr lang="en-US" dirty="0"/>
        </a:p>
      </dgm:t>
    </dgm:pt>
    <dgm:pt modelId="{C663A24F-4E0E-954E-9CED-170F649BDAC3}" type="parTrans" cxnId="{9FFE2722-DF92-7647-947F-ACF37707C7E4}">
      <dgm:prSet/>
      <dgm:spPr/>
      <dgm:t>
        <a:bodyPr/>
        <a:lstStyle/>
        <a:p>
          <a:endParaRPr lang="en-US"/>
        </a:p>
      </dgm:t>
    </dgm:pt>
    <dgm:pt modelId="{92975E8C-BE93-DB41-9E75-C0CC9E0B1EA3}" type="sibTrans" cxnId="{9FFE2722-DF92-7647-947F-ACF37707C7E4}">
      <dgm:prSet/>
      <dgm:spPr/>
      <dgm:t>
        <a:bodyPr/>
        <a:lstStyle/>
        <a:p>
          <a:endParaRPr lang="en-US"/>
        </a:p>
      </dgm:t>
    </dgm:pt>
    <dgm:pt modelId="{0C97C698-F30D-974F-B834-229542FC9C18}">
      <dgm:prSet phldrT="[Text]"/>
      <dgm:spPr/>
      <dgm:t>
        <a:bodyPr/>
        <a:lstStyle/>
        <a:p>
          <a:r>
            <a:rPr lang="en-US" b="1" dirty="0"/>
            <a:t>100 </a:t>
          </a:r>
          <a:r>
            <a:rPr lang="en-US" dirty="0"/>
            <a:t>CABE 2021 Registrations—any rate</a:t>
          </a:r>
        </a:p>
      </dgm:t>
    </dgm:pt>
    <dgm:pt modelId="{2A5FF5C7-25ED-EF46-B23F-2D106498EC11}" type="parTrans" cxnId="{74361B3A-DC34-2C4A-8105-EF70AAB74F02}">
      <dgm:prSet/>
      <dgm:spPr/>
      <dgm:t>
        <a:bodyPr/>
        <a:lstStyle/>
        <a:p>
          <a:endParaRPr lang="en-US"/>
        </a:p>
      </dgm:t>
    </dgm:pt>
    <dgm:pt modelId="{6EE8F6D6-5054-6C4C-96B9-C18219AC1F33}" type="sibTrans" cxnId="{74361B3A-DC34-2C4A-8105-EF70AAB74F02}">
      <dgm:prSet/>
      <dgm:spPr/>
      <dgm:t>
        <a:bodyPr/>
        <a:lstStyle/>
        <a:p>
          <a:endParaRPr lang="en-US"/>
        </a:p>
      </dgm:t>
    </dgm:pt>
    <dgm:pt modelId="{97D11D84-2848-4C4D-8FBC-DA68342090BE}">
      <dgm:prSet phldrT="[Text]"/>
      <dgm:spPr/>
      <dgm:t>
        <a:bodyPr/>
        <a:lstStyle/>
        <a:p>
          <a:r>
            <a:rPr lang="en-US" b="1" u="sng" dirty="0"/>
            <a:t>Package B: Parents and Families</a:t>
          </a:r>
          <a:endParaRPr lang="en-US" dirty="0"/>
        </a:p>
      </dgm:t>
    </dgm:pt>
    <dgm:pt modelId="{A1857C2A-1240-134E-B0E7-6D84E743881D}" type="parTrans" cxnId="{62A4887D-FE7C-0D4B-B134-1F2A8C4EC309}">
      <dgm:prSet/>
      <dgm:spPr/>
      <dgm:t>
        <a:bodyPr/>
        <a:lstStyle/>
        <a:p>
          <a:endParaRPr lang="en-US"/>
        </a:p>
      </dgm:t>
    </dgm:pt>
    <dgm:pt modelId="{A972112D-D87C-1943-A7D7-9479B6825DD8}" type="sibTrans" cxnId="{62A4887D-FE7C-0D4B-B134-1F2A8C4EC309}">
      <dgm:prSet/>
      <dgm:spPr/>
      <dgm:t>
        <a:bodyPr/>
        <a:lstStyle/>
        <a:p>
          <a:endParaRPr lang="en-US"/>
        </a:p>
      </dgm:t>
    </dgm:pt>
    <dgm:pt modelId="{979CEFA9-3D94-184C-A23E-3E1B5F34705A}">
      <dgm:prSet phldrT="[Text]"/>
      <dgm:spPr/>
      <dgm:t>
        <a:bodyPr/>
        <a:lstStyle/>
        <a:p>
          <a:r>
            <a:rPr lang="en-US" b="1" dirty="0"/>
            <a:t>150 </a:t>
          </a:r>
          <a:r>
            <a:rPr lang="en-US" dirty="0"/>
            <a:t>CABE 2021 </a:t>
          </a:r>
          <a:r>
            <a:rPr lang="en-US" i="1" dirty="0"/>
            <a:t>Parent </a:t>
          </a:r>
          <a:r>
            <a:rPr lang="en-US" dirty="0"/>
            <a:t>Registrations</a:t>
          </a:r>
        </a:p>
      </dgm:t>
    </dgm:pt>
    <dgm:pt modelId="{52C3084C-156A-E144-BD05-CE3E02E2FC8D}" type="parTrans" cxnId="{801DCCB7-0C10-2649-8F19-6F411509C1F5}">
      <dgm:prSet/>
      <dgm:spPr/>
      <dgm:t>
        <a:bodyPr/>
        <a:lstStyle/>
        <a:p>
          <a:endParaRPr lang="en-US"/>
        </a:p>
      </dgm:t>
    </dgm:pt>
    <dgm:pt modelId="{C56E2E76-0336-A240-A4E5-1468DF05F63B}" type="sibTrans" cxnId="{801DCCB7-0C10-2649-8F19-6F411509C1F5}">
      <dgm:prSet/>
      <dgm:spPr/>
      <dgm:t>
        <a:bodyPr/>
        <a:lstStyle/>
        <a:p>
          <a:endParaRPr lang="en-US"/>
        </a:p>
      </dgm:t>
    </dgm:pt>
    <dgm:pt modelId="{CB7CC9BD-A105-7A4F-889B-B7ECF60F75FA}">
      <dgm:prSet phldrT="[Text]"/>
      <dgm:spPr/>
      <dgm:t>
        <a:bodyPr/>
        <a:lstStyle/>
        <a:p>
          <a:r>
            <a:rPr lang="en-US" b="1" u="sng" dirty="0"/>
            <a:t>Package C: Educators</a:t>
          </a:r>
          <a:endParaRPr lang="en-US" dirty="0"/>
        </a:p>
      </dgm:t>
    </dgm:pt>
    <dgm:pt modelId="{38913CE6-AE46-C74A-BFC1-A99E7B6237DA}" type="parTrans" cxnId="{37263F3C-A29C-2B40-AAA1-2140F21AC311}">
      <dgm:prSet/>
      <dgm:spPr/>
      <dgm:t>
        <a:bodyPr/>
        <a:lstStyle/>
        <a:p>
          <a:endParaRPr lang="en-US"/>
        </a:p>
      </dgm:t>
    </dgm:pt>
    <dgm:pt modelId="{D19D0207-F7DF-D04D-9E56-366CA0F1B54A}" type="sibTrans" cxnId="{37263F3C-A29C-2B40-AAA1-2140F21AC311}">
      <dgm:prSet/>
      <dgm:spPr/>
      <dgm:t>
        <a:bodyPr/>
        <a:lstStyle/>
        <a:p>
          <a:endParaRPr lang="en-US"/>
        </a:p>
      </dgm:t>
    </dgm:pt>
    <dgm:pt modelId="{7CC888B2-7B8B-134E-BB3A-6CB3CF43F42F}">
      <dgm:prSet phldrT="[Text]"/>
      <dgm:spPr/>
      <dgm:t>
        <a:bodyPr/>
        <a:lstStyle/>
        <a:p>
          <a:r>
            <a:rPr lang="en-US" b="1" dirty="0"/>
            <a:t>50 </a:t>
          </a:r>
          <a:r>
            <a:rPr lang="en-US" dirty="0"/>
            <a:t>CABE 2021</a:t>
          </a:r>
          <a:r>
            <a:rPr lang="en-US" i="1" dirty="0"/>
            <a:t> Educator </a:t>
          </a:r>
          <a:r>
            <a:rPr lang="en-US" dirty="0"/>
            <a:t>Registrations plus </a:t>
          </a:r>
        </a:p>
      </dgm:t>
    </dgm:pt>
    <dgm:pt modelId="{4428FC48-3A21-1B4C-85E2-643A83AD9957}" type="parTrans" cxnId="{F7457303-1032-DB4B-B30A-BF381ABCD344}">
      <dgm:prSet/>
      <dgm:spPr/>
      <dgm:t>
        <a:bodyPr/>
        <a:lstStyle/>
        <a:p>
          <a:endParaRPr lang="en-US"/>
        </a:p>
      </dgm:t>
    </dgm:pt>
    <dgm:pt modelId="{FDAD701D-3489-9043-B3EC-834330762EF8}" type="sibTrans" cxnId="{F7457303-1032-DB4B-B30A-BF381ABCD344}">
      <dgm:prSet/>
      <dgm:spPr/>
      <dgm:t>
        <a:bodyPr/>
        <a:lstStyle/>
        <a:p>
          <a:endParaRPr lang="en-US"/>
        </a:p>
      </dgm:t>
    </dgm:pt>
    <dgm:pt modelId="{DDCC13DC-77B5-7C43-8AA4-B2F3CDB8DAE9}">
      <dgm:prSet/>
      <dgm:spPr/>
      <dgm:t>
        <a:bodyPr/>
        <a:lstStyle/>
        <a:p>
          <a:r>
            <a:rPr lang="en-US" dirty="0"/>
            <a:t>Project 2 Inspire Contract for Level 1 or Level 2 at district or site level</a:t>
          </a:r>
        </a:p>
      </dgm:t>
    </dgm:pt>
    <dgm:pt modelId="{305472BB-8669-5242-A990-4707CAD8F446}" type="parTrans" cxnId="{160CEF07-6498-5D4E-8C7A-41B93F796909}">
      <dgm:prSet/>
      <dgm:spPr/>
      <dgm:t>
        <a:bodyPr/>
        <a:lstStyle/>
        <a:p>
          <a:endParaRPr lang="en-US"/>
        </a:p>
      </dgm:t>
    </dgm:pt>
    <dgm:pt modelId="{7187DD1E-1E67-D448-96DB-1D54D27C7DA9}" type="sibTrans" cxnId="{160CEF07-6498-5D4E-8C7A-41B93F796909}">
      <dgm:prSet/>
      <dgm:spPr/>
      <dgm:t>
        <a:bodyPr/>
        <a:lstStyle/>
        <a:p>
          <a:endParaRPr lang="en-US"/>
        </a:p>
      </dgm:t>
    </dgm:pt>
    <dgm:pt modelId="{1971E623-DB45-0148-8757-9889BE38DBE4}">
      <dgm:prSet/>
      <dgm:spPr/>
      <dgm:t>
        <a:bodyPr/>
        <a:lstStyle/>
        <a:p>
          <a:r>
            <a:rPr lang="en-US" b="1" dirty="0"/>
            <a:t>15 </a:t>
          </a:r>
          <a:r>
            <a:rPr lang="en-US" dirty="0"/>
            <a:t>Participants in DLTA Series</a:t>
          </a:r>
        </a:p>
      </dgm:t>
    </dgm:pt>
    <dgm:pt modelId="{6826CDE0-824D-D942-9364-081C94B26DE8}" type="parTrans" cxnId="{11145861-0F4B-2342-B419-63C0C6F7AFDB}">
      <dgm:prSet/>
      <dgm:spPr/>
      <dgm:t>
        <a:bodyPr/>
        <a:lstStyle/>
        <a:p>
          <a:endParaRPr lang="en-US"/>
        </a:p>
      </dgm:t>
    </dgm:pt>
    <dgm:pt modelId="{25376C9C-3910-8B4C-AE1A-30106E7B308E}" type="sibTrans" cxnId="{11145861-0F4B-2342-B419-63C0C6F7AFDB}">
      <dgm:prSet/>
      <dgm:spPr/>
      <dgm:t>
        <a:bodyPr/>
        <a:lstStyle/>
        <a:p>
          <a:endParaRPr lang="en-US"/>
        </a:p>
      </dgm:t>
    </dgm:pt>
    <dgm:pt modelId="{DC82A9B9-511E-664C-832C-4CFE17A8C214}">
      <dgm:prSet/>
      <dgm:spPr/>
      <dgm:t>
        <a:bodyPr/>
        <a:lstStyle/>
        <a:p>
          <a:r>
            <a:rPr lang="en-US" u="sng" dirty="0"/>
            <a:t>Package D:  Customized Package</a:t>
          </a:r>
        </a:p>
      </dgm:t>
    </dgm:pt>
    <dgm:pt modelId="{FAADCBA7-543F-F344-B3B9-43A52D25C2FD}" type="parTrans" cxnId="{857A1CEE-4953-1141-B975-DBEBF5A2BB8C}">
      <dgm:prSet/>
      <dgm:spPr/>
      <dgm:t>
        <a:bodyPr/>
        <a:lstStyle/>
        <a:p>
          <a:endParaRPr lang="en-US"/>
        </a:p>
      </dgm:t>
    </dgm:pt>
    <dgm:pt modelId="{BD4F895C-1FAB-3A47-AF46-5C5581E2011C}" type="sibTrans" cxnId="{857A1CEE-4953-1141-B975-DBEBF5A2BB8C}">
      <dgm:prSet/>
      <dgm:spPr/>
      <dgm:t>
        <a:bodyPr/>
        <a:lstStyle/>
        <a:p>
          <a:endParaRPr lang="en-US"/>
        </a:p>
      </dgm:t>
    </dgm:pt>
    <dgm:pt modelId="{37224DBB-41ED-D340-A2D9-C941D8BF0364}">
      <dgm:prSet phldrT="[Text]"/>
      <dgm:spPr/>
      <dgm:t>
        <a:bodyPr/>
        <a:lstStyle/>
        <a:p>
          <a:r>
            <a:rPr lang="en-US" i="1" dirty="0"/>
            <a:t>(Cost for district--$250 per participant—23% discount) </a:t>
          </a:r>
        </a:p>
      </dgm:t>
    </dgm:pt>
    <dgm:pt modelId="{59D12F30-DD97-D647-BA42-8B75FDE57A08}" type="parTrans" cxnId="{FC9524A4-2067-5847-A63A-69C2248A6472}">
      <dgm:prSet/>
      <dgm:spPr/>
    </dgm:pt>
    <dgm:pt modelId="{224D265F-19DC-094C-A39A-042DAAC5FA13}" type="sibTrans" cxnId="{FC9524A4-2067-5847-A63A-69C2248A6472}">
      <dgm:prSet/>
      <dgm:spPr/>
    </dgm:pt>
    <dgm:pt modelId="{C8327E13-CD22-7C4F-895E-B00749C75DB0}">
      <dgm:prSet/>
      <dgm:spPr/>
      <dgm:t>
        <a:bodyPr/>
        <a:lstStyle/>
        <a:p>
          <a:r>
            <a:rPr lang="en-US" i="1" dirty="0"/>
            <a:t>(Actual Cost—26, 250 +5000—20% discount)</a:t>
          </a:r>
        </a:p>
      </dgm:t>
    </dgm:pt>
    <dgm:pt modelId="{677759CA-8B25-DC43-9420-B0A9D066A032}" type="parTrans" cxnId="{F41F5028-30B1-7A41-95D5-A5ADC2EB2400}">
      <dgm:prSet/>
      <dgm:spPr/>
    </dgm:pt>
    <dgm:pt modelId="{5EA13E35-30AB-AD46-9E6E-C2E9FC000C17}" type="sibTrans" cxnId="{F41F5028-30B1-7A41-95D5-A5ADC2EB2400}">
      <dgm:prSet/>
      <dgm:spPr/>
    </dgm:pt>
    <dgm:pt modelId="{E935D775-1248-5045-88BB-8EA392F3AFEF}">
      <dgm:prSet/>
      <dgm:spPr/>
      <dgm:t>
        <a:bodyPr/>
        <a:lstStyle/>
        <a:p>
          <a:r>
            <a:rPr lang="en-US" i="1" dirty="0"/>
            <a:t>(Actual Cost--$16,250 +15,000=31,250—20% discount)</a:t>
          </a:r>
        </a:p>
      </dgm:t>
    </dgm:pt>
    <dgm:pt modelId="{306BA932-22FC-A341-8462-472BCC28F43A}" type="parTrans" cxnId="{3FD82AD1-2CB2-B241-A6B4-80DCF2D84E36}">
      <dgm:prSet/>
      <dgm:spPr/>
    </dgm:pt>
    <dgm:pt modelId="{7BA6B26A-2EBC-214B-A551-3EF1046BA3C3}" type="sibTrans" cxnId="{3FD82AD1-2CB2-B241-A6B4-80DCF2D84E36}">
      <dgm:prSet/>
      <dgm:spPr/>
    </dgm:pt>
    <dgm:pt modelId="{EADF0268-2D40-F543-B61B-60CD6A7210D6}" type="pres">
      <dgm:prSet presAssocID="{F351977F-216F-BA42-930D-CB3FF32069BD}" presName="linear" presStyleCnt="0">
        <dgm:presLayoutVars>
          <dgm:dir/>
          <dgm:resizeHandles val="exact"/>
        </dgm:presLayoutVars>
      </dgm:prSet>
      <dgm:spPr/>
    </dgm:pt>
    <dgm:pt modelId="{3BB18134-B5AD-1248-BBDC-D9A80CB5B0EC}" type="pres">
      <dgm:prSet presAssocID="{82D57F40-1C0C-5A46-9703-A81055E99F12}" presName="comp" presStyleCnt="0"/>
      <dgm:spPr/>
    </dgm:pt>
    <dgm:pt modelId="{D937D21D-6F21-3843-9266-D6B28990B1AB}" type="pres">
      <dgm:prSet presAssocID="{82D57F40-1C0C-5A46-9703-A81055E99F12}" presName="box" presStyleLbl="node1" presStyleIdx="0" presStyleCnt="4"/>
      <dgm:spPr/>
    </dgm:pt>
    <dgm:pt modelId="{F58DF4C3-D1E5-1242-97A9-D8B16446DDD4}" type="pres">
      <dgm:prSet presAssocID="{82D57F40-1C0C-5A46-9703-A81055E99F12}" presName="img" presStyleLbl="fgImgPlace1" presStyleIdx="0" presStyleCnt="4"/>
      <dgm:spPr/>
    </dgm:pt>
    <dgm:pt modelId="{E7BC0586-3D5D-8E48-A9F3-C505C0313D1E}" type="pres">
      <dgm:prSet presAssocID="{82D57F40-1C0C-5A46-9703-A81055E99F12}" presName="text" presStyleLbl="node1" presStyleIdx="0" presStyleCnt="4">
        <dgm:presLayoutVars>
          <dgm:bulletEnabled val="1"/>
        </dgm:presLayoutVars>
      </dgm:prSet>
      <dgm:spPr/>
    </dgm:pt>
    <dgm:pt modelId="{E98A794F-0A29-B344-B579-B5FADED272EB}" type="pres">
      <dgm:prSet presAssocID="{92975E8C-BE93-DB41-9E75-C0CC9E0B1EA3}" presName="spacer" presStyleCnt="0"/>
      <dgm:spPr/>
    </dgm:pt>
    <dgm:pt modelId="{B468D1AE-0BD0-7E44-8DDF-F4366A92C003}" type="pres">
      <dgm:prSet presAssocID="{97D11D84-2848-4C4D-8FBC-DA68342090BE}" presName="comp" presStyleCnt="0"/>
      <dgm:spPr/>
    </dgm:pt>
    <dgm:pt modelId="{04F292A2-C187-8641-84B0-63B4AB714DC6}" type="pres">
      <dgm:prSet presAssocID="{97D11D84-2848-4C4D-8FBC-DA68342090BE}" presName="box" presStyleLbl="node1" presStyleIdx="1" presStyleCnt="4"/>
      <dgm:spPr/>
    </dgm:pt>
    <dgm:pt modelId="{C5E5ABF6-53EA-874D-B90B-88824231F3A3}" type="pres">
      <dgm:prSet presAssocID="{97D11D84-2848-4C4D-8FBC-DA68342090BE}" presName="img" presStyleLbl="fgImgPlace1" presStyleIdx="1" presStyleCnt="4"/>
      <dgm:spPr/>
    </dgm:pt>
    <dgm:pt modelId="{A3BF081A-FB2A-314D-B832-549692707B9B}" type="pres">
      <dgm:prSet presAssocID="{97D11D84-2848-4C4D-8FBC-DA68342090BE}" presName="text" presStyleLbl="node1" presStyleIdx="1" presStyleCnt="4">
        <dgm:presLayoutVars>
          <dgm:bulletEnabled val="1"/>
        </dgm:presLayoutVars>
      </dgm:prSet>
      <dgm:spPr/>
    </dgm:pt>
    <dgm:pt modelId="{EE409E9F-0FA7-7D47-87E6-D6E914E88BF5}" type="pres">
      <dgm:prSet presAssocID="{A972112D-D87C-1943-A7D7-9479B6825DD8}" presName="spacer" presStyleCnt="0"/>
      <dgm:spPr/>
    </dgm:pt>
    <dgm:pt modelId="{2631CDB7-CC97-C242-A522-8BAAA1205878}" type="pres">
      <dgm:prSet presAssocID="{CB7CC9BD-A105-7A4F-889B-B7ECF60F75FA}" presName="comp" presStyleCnt="0"/>
      <dgm:spPr/>
    </dgm:pt>
    <dgm:pt modelId="{36ECCAD6-1325-324A-B42E-96853A9AA54B}" type="pres">
      <dgm:prSet presAssocID="{CB7CC9BD-A105-7A4F-889B-B7ECF60F75FA}" presName="box" presStyleLbl="node1" presStyleIdx="2" presStyleCnt="4"/>
      <dgm:spPr/>
    </dgm:pt>
    <dgm:pt modelId="{3B475509-7A4F-9745-A22F-3CE25E445977}" type="pres">
      <dgm:prSet presAssocID="{CB7CC9BD-A105-7A4F-889B-B7ECF60F75FA}" presName="img" presStyleLbl="fgImgPlace1" presStyleIdx="2" presStyleCnt="4"/>
      <dgm:spPr/>
    </dgm:pt>
    <dgm:pt modelId="{CE4AACC9-53DD-B844-8703-89B530F9147F}" type="pres">
      <dgm:prSet presAssocID="{CB7CC9BD-A105-7A4F-889B-B7ECF60F75FA}" presName="text" presStyleLbl="node1" presStyleIdx="2" presStyleCnt="4">
        <dgm:presLayoutVars>
          <dgm:bulletEnabled val="1"/>
        </dgm:presLayoutVars>
      </dgm:prSet>
      <dgm:spPr/>
    </dgm:pt>
    <dgm:pt modelId="{D3FA46C9-991E-B74B-A7FF-7D2132F28504}" type="pres">
      <dgm:prSet presAssocID="{D19D0207-F7DF-D04D-9E56-366CA0F1B54A}" presName="spacer" presStyleCnt="0"/>
      <dgm:spPr/>
    </dgm:pt>
    <dgm:pt modelId="{A30290FF-F0B2-804E-950F-92BF5B480A12}" type="pres">
      <dgm:prSet presAssocID="{DC82A9B9-511E-664C-832C-4CFE17A8C214}" presName="comp" presStyleCnt="0"/>
      <dgm:spPr/>
    </dgm:pt>
    <dgm:pt modelId="{F51F8F44-F55C-3248-A282-8EFC63EC0AB2}" type="pres">
      <dgm:prSet presAssocID="{DC82A9B9-511E-664C-832C-4CFE17A8C214}" presName="box" presStyleLbl="node1" presStyleIdx="3" presStyleCnt="4"/>
      <dgm:spPr/>
    </dgm:pt>
    <dgm:pt modelId="{1EEDC86E-3923-C04A-8177-3F01A5548235}" type="pres">
      <dgm:prSet presAssocID="{DC82A9B9-511E-664C-832C-4CFE17A8C214}" presName="img" presStyleLbl="fgImgPlace1" presStyleIdx="3" presStyleCnt="4"/>
      <dgm:spPr/>
    </dgm:pt>
    <dgm:pt modelId="{D8DE8FEE-42D9-4B45-9A86-E071F9B51A44}" type="pres">
      <dgm:prSet presAssocID="{DC82A9B9-511E-664C-832C-4CFE17A8C214}" presName="text" presStyleLbl="node1" presStyleIdx="3" presStyleCnt="4">
        <dgm:presLayoutVars>
          <dgm:bulletEnabled val="1"/>
        </dgm:presLayoutVars>
      </dgm:prSet>
      <dgm:spPr/>
    </dgm:pt>
  </dgm:ptLst>
  <dgm:cxnLst>
    <dgm:cxn modelId="{F7457303-1032-DB4B-B30A-BF381ABCD344}" srcId="{CB7CC9BD-A105-7A4F-889B-B7ECF60F75FA}" destId="{7CC888B2-7B8B-134E-BB3A-6CB3CF43F42F}" srcOrd="0" destOrd="0" parTransId="{4428FC48-3A21-1B4C-85E2-643A83AD9957}" sibTransId="{FDAD701D-3489-9043-B3EC-834330762EF8}"/>
    <dgm:cxn modelId="{160CEF07-6498-5D4E-8C7A-41B93F796909}" srcId="{97D11D84-2848-4C4D-8FBC-DA68342090BE}" destId="{DDCC13DC-77B5-7C43-8AA4-B2F3CDB8DAE9}" srcOrd="1" destOrd="0" parTransId="{305472BB-8669-5242-A990-4707CAD8F446}" sibTransId="{7187DD1E-1E67-D448-96DB-1D54D27C7DA9}"/>
    <dgm:cxn modelId="{56F30B09-E067-6940-9506-47ED41C0A979}" type="presOf" srcId="{E935D775-1248-5045-88BB-8EA392F3AFEF}" destId="{CE4AACC9-53DD-B844-8703-89B530F9147F}" srcOrd="1" destOrd="3" presId="urn:microsoft.com/office/officeart/2005/8/layout/vList4"/>
    <dgm:cxn modelId="{9FFE2722-DF92-7647-947F-ACF37707C7E4}" srcId="{F351977F-216F-BA42-930D-CB3FF32069BD}" destId="{82D57F40-1C0C-5A46-9703-A81055E99F12}" srcOrd="0" destOrd="0" parTransId="{C663A24F-4E0E-954E-9CED-170F649BDAC3}" sibTransId="{92975E8C-BE93-DB41-9E75-C0CC9E0B1EA3}"/>
    <dgm:cxn modelId="{F41F5028-30B1-7A41-95D5-A5ADC2EB2400}" srcId="{97D11D84-2848-4C4D-8FBC-DA68342090BE}" destId="{C8327E13-CD22-7C4F-895E-B00749C75DB0}" srcOrd="2" destOrd="0" parTransId="{677759CA-8B25-DC43-9420-B0A9D066A032}" sibTransId="{5EA13E35-30AB-AD46-9E6E-C2E9FC000C17}"/>
    <dgm:cxn modelId="{A0A40C31-198F-3F48-88BB-092F80CDECD3}" type="presOf" srcId="{37224DBB-41ED-D340-A2D9-C941D8BF0364}" destId="{E7BC0586-3D5D-8E48-A9F3-C505C0313D1E}" srcOrd="1" destOrd="2" presId="urn:microsoft.com/office/officeart/2005/8/layout/vList4"/>
    <dgm:cxn modelId="{76ECAB36-29BE-0E4F-9F8F-3B0C1B040E8A}" type="presOf" srcId="{97D11D84-2848-4C4D-8FBC-DA68342090BE}" destId="{04F292A2-C187-8641-84B0-63B4AB714DC6}" srcOrd="0" destOrd="0" presId="urn:microsoft.com/office/officeart/2005/8/layout/vList4"/>
    <dgm:cxn modelId="{9A44AC38-0835-634F-B218-8C4806A6AF8A}" type="presOf" srcId="{82D57F40-1C0C-5A46-9703-A81055E99F12}" destId="{E7BC0586-3D5D-8E48-A9F3-C505C0313D1E}" srcOrd="1" destOrd="0" presId="urn:microsoft.com/office/officeart/2005/8/layout/vList4"/>
    <dgm:cxn modelId="{74361B3A-DC34-2C4A-8105-EF70AAB74F02}" srcId="{82D57F40-1C0C-5A46-9703-A81055E99F12}" destId="{0C97C698-F30D-974F-B834-229542FC9C18}" srcOrd="0" destOrd="0" parTransId="{2A5FF5C7-25ED-EF46-B23F-2D106498EC11}" sibTransId="{6EE8F6D6-5054-6C4C-96B9-C18219AC1F33}"/>
    <dgm:cxn modelId="{37263F3C-A29C-2B40-AAA1-2140F21AC311}" srcId="{F351977F-216F-BA42-930D-CB3FF32069BD}" destId="{CB7CC9BD-A105-7A4F-889B-B7ECF60F75FA}" srcOrd="2" destOrd="0" parTransId="{38913CE6-AE46-C74A-BFC1-A99E7B6237DA}" sibTransId="{D19D0207-F7DF-D04D-9E56-366CA0F1B54A}"/>
    <dgm:cxn modelId="{02DCC93F-3191-E340-BD29-D9DA2193A0B2}" type="presOf" srcId="{0C97C698-F30D-974F-B834-229542FC9C18}" destId="{D937D21D-6F21-3843-9266-D6B28990B1AB}" srcOrd="0" destOrd="1" presId="urn:microsoft.com/office/officeart/2005/8/layout/vList4"/>
    <dgm:cxn modelId="{C86A9D48-8F52-094A-8E72-0728B78CB794}" type="presOf" srcId="{CB7CC9BD-A105-7A4F-889B-B7ECF60F75FA}" destId="{CE4AACC9-53DD-B844-8703-89B530F9147F}" srcOrd="1" destOrd="0" presId="urn:microsoft.com/office/officeart/2005/8/layout/vList4"/>
    <dgm:cxn modelId="{E8BB8049-4A14-1242-9F18-B5CA51703C67}" type="presOf" srcId="{F351977F-216F-BA42-930D-CB3FF32069BD}" destId="{EADF0268-2D40-F543-B61B-60CD6A7210D6}" srcOrd="0" destOrd="0" presId="urn:microsoft.com/office/officeart/2005/8/layout/vList4"/>
    <dgm:cxn modelId="{B934E24D-1C17-2542-9A0E-0277435CE977}" type="presOf" srcId="{DC82A9B9-511E-664C-832C-4CFE17A8C214}" destId="{D8DE8FEE-42D9-4B45-9A86-E071F9B51A44}" srcOrd="1" destOrd="0" presId="urn:microsoft.com/office/officeart/2005/8/layout/vList4"/>
    <dgm:cxn modelId="{4F2FC553-EE01-9D49-A087-1B624CEB5309}" type="presOf" srcId="{CB7CC9BD-A105-7A4F-889B-B7ECF60F75FA}" destId="{36ECCAD6-1325-324A-B42E-96853A9AA54B}" srcOrd="0" destOrd="0" presId="urn:microsoft.com/office/officeart/2005/8/layout/vList4"/>
    <dgm:cxn modelId="{79DF5A55-B1F0-144E-8F42-4D276FE3E6DD}" type="presOf" srcId="{C8327E13-CD22-7C4F-895E-B00749C75DB0}" destId="{04F292A2-C187-8641-84B0-63B4AB714DC6}" srcOrd="0" destOrd="3" presId="urn:microsoft.com/office/officeart/2005/8/layout/vList4"/>
    <dgm:cxn modelId="{11145861-0F4B-2342-B419-63C0C6F7AFDB}" srcId="{CB7CC9BD-A105-7A4F-889B-B7ECF60F75FA}" destId="{1971E623-DB45-0148-8757-9889BE38DBE4}" srcOrd="1" destOrd="0" parTransId="{6826CDE0-824D-D942-9364-081C94B26DE8}" sibTransId="{25376C9C-3910-8B4C-AE1A-30106E7B308E}"/>
    <dgm:cxn modelId="{FA083272-6168-B14C-9D41-17BB66C1AF31}" type="presOf" srcId="{DC82A9B9-511E-664C-832C-4CFE17A8C214}" destId="{F51F8F44-F55C-3248-A282-8EFC63EC0AB2}" srcOrd="0" destOrd="0" presId="urn:microsoft.com/office/officeart/2005/8/layout/vList4"/>
    <dgm:cxn modelId="{62A4887D-FE7C-0D4B-B134-1F2A8C4EC309}" srcId="{F351977F-216F-BA42-930D-CB3FF32069BD}" destId="{97D11D84-2848-4C4D-8FBC-DA68342090BE}" srcOrd="1" destOrd="0" parTransId="{A1857C2A-1240-134E-B0E7-6D84E743881D}" sibTransId="{A972112D-D87C-1943-A7D7-9479B6825DD8}"/>
    <dgm:cxn modelId="{4743B088-F727-2149-AAB2-5AF8ACF2FB12}" type="presOf" srcId="{E935D775-1248-5045-88BB-8EA392F3AFEF}" destId="{36ECCAD6-1325-324A-B42E-96853A9AA54B}" srcOrd="0" destOrd="3" presId="urn:microsoft.com/office/officeart/2005/8/layout/vList4"/>
    <dgm:cxn modelId="{8000658C-96D8-1B4E-87BB-96CA4BCFDFA6}" type="presOf" srcId="{37224DBB-41ED-D340-A2D9-C941D8BF0364}" destId="{D937D21D-6F21-3843-9266-D6B28990B1AB}" srcOrd="0" destOrd="2" presId="urn:microsoft.com/office/officeart/2005/8/layout/vList4"/>
    <dgm:cxn modelId="{3829439C-5C6D-AE40-B705-C0772ACD3AC6}" type="presOf" srcId="{7CC888B2-7B8B-134E-BB3A-6CB3CF43F42F}" destId="{CE4AACC9-53DD-B844-8703-89B530F9147F}" srcOrd="1" destOrd="1" presId="urn:microsoft.com/office/officeart/2005/8/layout/vList4"/>
    <dgm:cxn modelId="{FB006D9D-A6AB-144A-B8D4-FC1A88AAB499}" type="presOf" srcId="{979CEFA9-3D94-184C-A23E-3E1B5F34705A}" destId="{04F292A2-C187-8641-84B0-63B4AB714DC6}" srcOrd="0" destOrd="1" presId="urn:microsoft.com/office/officeart/2005/8/layout/vList4"/>
    <dgm:cxn modelId="{FC9524A4-2067-5847-A63A-69C2248A6472}" srcId="{82D57F40-1C0C-5A46-9703-A81055E99F12}" destId="{37224DBB-41ED-D340-A2D9-C941D8BF0364}" srcOrd="1" destOrd="0" parTransId="{59D12F30-DD97-D647-BA42-8B75FDE57A08}" sibTransId="{224D265F-19DC-094C-A39A-042DAAC5FA13}"/>
    <dgm:cxn modelId="{B74D2EAE-DA2D-074C-9D90-89A354E0C9E3}" type="presOf" srcId="{1971E623-DB45-0148-8757-9889BE38DBE4}" destId="{CE4AACC9-53DD-B844-8703-89B530F9147F}" srcOrd="1" destOrd="2" presId="urn:microsoft.com/office/officeart/2005/8/layout/vList4"/>
    <dgm:cxn modelId="{801DCCB7-0C10-2649-8F19-6F411509C1F5}" srcId="{97D11D84-2848-4C4D-8FBC-DA68342090BE}" destId="{979CEFA9-3D94-184C-A23E-3E1B5F34705A}" srcOrd="0" destOrd="0" parTransId="{52C3084C-156A-E144-BD05-CE3E02E2FC8D}" sibTransId="{C56E2E76-0336-A240-A4E5-1468DF05F63B}"/>
    <dgm:cxn modelId="{42D869B8-CCD6-FC41-8AEF-DC7C3C17DD41}" type="presOf" srcId="{97D11D84-2848-4C4D-8FBC-DA68342090BE}" destId="{A3BF081A-FB2A-314D-B832-549692707B9B}" srcOrd="1" destOrd="0" presId="urn:microsoft.com/office/officeart/2005/8/layout/vList4"/>
    <dgm:cxn modelId="{33897DBD-3707-EF43-832D-6E16202EC217}" type="presOf" srcId="{0C97C698-F30D-974F-B834-229542FC9C18}" destId="{E7BC0586-3D5D-8E48-A9F3-C505C0313D1E}" srcOrd="1" destOrd="1" presId="urn:microsoft.com/office/officeart/2005/8/layout/vList4"/>
    <dgm:cxn modelId="{3FD82AD1-2CB2-B241-A6B4-80DCF2D84E36}" srcId="{CB7CC9BD-A105-7A4F-889B-B7ECF60F75FA}" destId="{E935D775-1248-5045-88BB-8EA392F3AFEF}" srcOrd="2" destOrd="0" parTransId="{306BA932-22FC-A341-8462-472BCC28F43A}" sibTransId="{7BA6B26A-2EBC-214B-A551-3EF1046BA3C3}"/>
    <dgm:cxn modelId="{1E45B2D5-9F91-2346-BC22-0085C84F944C}" type="presOf" srcId="{DDCC13DC-77B5-7C43-8AA4-B2F3CDB8DAE9}" destId="{A3BF081A-FB2A-314D-B832-549692707B9B}" srcOrd="1" destOrd="2" presId="urn:microsoft.com/office/officeart/2005/8/layout/vList4"/>
    <dgm:cxn modelId="{D8B2E9E2-7E5F-0840-9CEB-64A57971E0ED}" type="presOf" srcId="{DDCC13DC-77B5-7C43-8AA4-B2F3CDB8DAE9}" destId="{04F292A2-C187-8641-84B0-63B4AB714DC6}" srcOrd="0" destOrd="2" presId="urn:microsoft.com/office/officeart/2005/8/layout/vList4"/>
    <dgm:cxn modelId="{B327F1E2-6F7C-AA41-AF57-4C3569E78597}" type="presOf" srcId="{7CC888B2-7B8B-134E-BB3A-6CB3CF43F42F}" destId="{36ECCAD6-1325-324A-B42E-96853A9AA54B}" srcOrd="0" destOrd="1" presId="urn:microsoft.com/office/officeart/2005/8/layout/vList4"/>
    <dgm:cxn modelId="{CEA8D8E7-2DF6-0341-BC8D-F8E852B0EB4D}" type="presOf" srcId="{1971E623-DB45-0148-8757-9889BE38DBE4}" destId="{36ECCAD6-1325-324A-B42E-96853A9AA54B}" srcOrd="0" destOrd="2" presId="urn:microsoft.com/office/officeart/2005/8/layout/vList4"/>
    <dgm:cxn modelId="{1157F2E9-1C61-E642-8D8C-209A9C9D749A}" type="presOf" srcId="{979CEFA9-3D94-184C-A23E-3E1B5F34705A}" destId="{A3BF081A-FB2A-314D-B832-549692707B9B}" srcOrd="1" destOrd="1" presId="urn:microsoft.com/office/officeart/2005/8/layout/vList4"/>
    <dgm:cxn modelId="{857A1CEE-4953-1141-B975-DBEBF5A2BB8C}" srcId="{F351977F-216F-BA42-930D-CB3FF32069BD}" destId="{DC82A9B9-511E-664C-832C-4CFE17A8C214}" srcOrd="3" destOrd="0" parTransId="{FAADCBA7-543F-F344-B3B9-43A52D25C2FD}" sibTransId="{BD4F895C-1FAB-3A47-AF46-5C5581E2011C}"/>
    <dgm:cxn modelId="{490EA3F4-03B8-BC45-8ADE-9C5BC5B17193}" type="presOf" srcId="{C8327E13-CD22-7C4F-895E-B00749C75DB0}" destId="{A3BF081A-FB2A-314D-B832-549692707B9B}" srcOrd="1" destOrd="3" presId="urn:microsoft.com/office/officeart/2005/8/layout/vList4"/>
    <dgm:cxn modelId="{B8A7FDFA-D2D4-0946-B43B-DD393A9B131F}" type="presOf" srcId="{82D57F40-1C0C-5A46-9703-A81055E99F12}" destId="{D937D21D-6F21-3843-9266-D6B28990B1AB}" srcOrd="0" destOrd="0" presId="urn:microsoft.com/office/officeart/2005/8/layout/vList4"/>
    <dgm:cxn modelId="{8CD72DC2-E5C1-004C-8143-F1A32CA32E85}" type="presParOf" srcId="{EADF0268-2D40-F543-B61B-60CD6A7210D6}" destId="{3BB18134-B5AD-1248-BBDC-D9A80CB5B0EC}" srcOrd="0" destOrd="0" presId="urn:microsoft.com/office/officeart/2005/8/layout/vList4"/>
    <dgm:cxn modelId="{F1E94EB1-46A3-5E4F-B2A2-62F046348C62}" type="presParOf" srcId="{3BB18134-B5AD-1248-BBDC-D9A80CB5B0EC}" destId="{D937D21D-6F21-3843-9266-D6B28990B1AB}" srcOrd="0" destOrd="0" presId="urn:microsoft.com/office/officeart/2005/8/layout/vList4"/>
    <dgm:cxn modelId="{D1D75552-CC0F-4645-8013-F251E0E80CA3}" type="presParOf" srcId="{3BB18134-B5AD-1248-BBDC-D9A80CB5B0EC}" destId="{F58DF4C3-D1E5-1242-97A9-D8B16446DDD4}" srcOrd="1" destOrd="0" presId="urn:microsoft.com/office/officeart/2005/8/layout/vList4"/>
    <dgm:cxn modelId="{77375B08-569E-1B41-A4ED-979F3B9E107A}" type="presParOf" srcId="{3BB18134-B5AD-1248-BBDC-D9A80CB5B0EC}" destId="{E7BC0586-3D5D-8E48-A9F3-C505C0313D1E}" srcOrd="2" destOrd="0" presId="urn:microsoft.com/office/officeart/2005/8/layout/vList4"/>
    <dgm:cxn modelId="{2FDDFCA8-7103-E749-9D21-3FBE3A565882}" type="presParOf" srcId="{EADF0268-2D40-F543-B61B-60CD6A7210D6}" destId="{E98A794F-0A29-B344-B579-B5FADED272EB}" srcOrd="1" destOrd="0" presId="urn:microsoft.com/office/officeart/2005/8/layout/vList4"/>
    <dgm:cxn modelId="{4283CCBA-3D7D-8D40-923A-8FEC8DF97A24}" type="presParOf" srcId="{EADF0268-2D40-F543-B61B-60CD6A7210D6}" destId="{B468D1AE-0BD0-7E44-8DDF-F4366A92C003}" srcOrd="2" destOrd="0" presId="urn:microsoft.com/office/officeart/2005/8/layout/vList4"/>
    <dgm:cxn modelId="{904A12E5-6444-C24E-8FFE-D49F0B24B91E}" type="presParOf" srcId="{B468D1AE-0BD0-7E44-8DDF-F4366A92C003}" destId="{04F292A2-C187-8641-84B0-63B4AB714DC6}" srcOrd="0" destOrd="0" presId="urn:microsoft.com/office/officeart/2005/8/layout/vList4"/>
    <dgm:cxn modelId="{510E24C1-F09C-A74A-9E27-DA8156F4663F}" type="presParOf" srcId="{B468D1AE-0BD0-7E44-8DDF-F4366A92C003}" destId="{C5E5ABF6-53EA-874D-B90B-88824231F3A3}" srcOrd="1" destOrd="0" presId="urn:microsoft.com/office/officeart/2005/8/layout/vList4"/>
    <dgm:cxn modelId="{10FC51A4-4C2B-7044-8ED8-6DB85EFCF5F2}" type="presParOf" srcId="{B468D1AE-0BD0-7E44-8DDF-F4366A92C003}" destId="{A3BF081A-FB2A-314D-B832-549692707B9B}" srcOrd="2" destOrd="0" presId="urn:microsoft.com/office/officeart/2005/8/layout/vList4"/>
    <dgm:cxn modelId="{41483013-473D-EB45-8351-0177E841DB11}" type="presParOf" srcId="{EADF0268-2D40-F543-B61B-60CD6A7210D6}" destId="{EE409E9F-0FA7-7D47-87E6-D6E914E88BF5}" srcOrd="3" destOrd="0" presId="urn:microsoft.com/office/officeart/2005/8/layout/vList4"/>
    <dgm:cxn modelId="{276F92CA-16BC-534D-AB7C-F42CC9EF72CF}" type="presParOf" srcId="{EADF0268-2D40-F543-B61B-60CD6A7210D6}" destId="{2631CDB7-CC97-C242-A522-8BAAA1205878}" srcOrd="4" destOrd="0" presId="urn:microsoft.com/office/officeart/2005/8/layout/vList4"/>
    <dgm:cxn modelId="{A495C287-E594-434D-92AE-ECB0ED6FB168}" type="presParOf" srcId="{2631CDB7-CC97-C242-A522-8BAAA1205878}" destId="{36ECCAD6-1325-324A-B42E-96853A9AA54B}" srcOrd="0" destOrd="0" presId="urn:microsoft.com/office/officeart/2005/8/layout/vList4"/>
    <dgm:cxn modelId="{221609B0-053F-914C-8BAA-28EFF99647D6}" type="presParOf" srcId="{2631CDB7-CC97-C242-A522-8BAAA1205878}" destId="{3B475509-7A4F-9745-A22F-3CE25E445977}" srcOrd="1" destOrd="0" presId="urn:microsoft.com/office/officeart/2005/8/layout/vList4"/>
    <dgm:cxn modelId="{CD3E0694-BBC1-DD4A-B18D-0B46F339F5CC}" type="presParOf" srcId="{2631CDB7-CC97-C242-A522-8BAAA1205878}" destId="{CE4AACC9-53DD-B844-8703-89B530F9147F}" srcOrd="2" destOrd="0" presId="urn:microsoft.com/office/officeart/2005/8/layout/vList4"/>
    <dgm:cxn modelId="{24B953E2-C37E-1548-A5CD-A2A1CC13D501}" type="presParOf" srcId="{EADF0268-2D40-F543-B61B-60CD6A7210D6}" destId="{D3FA46C9-991E-B74B-A7FF-7D2132F28504}" srcOrd="5" destOrd="0" presId="urn:microsoft.com/office/officeart/2005/8/layout/vList4"/>
    <dgm:cxn modelId="{81236A76-B2C3-4D44-A472-D5E2BE5112C1}" type="presParOf" srcId="{EADF0268-2D40-F543-B61B-60CD6A7210D6}" destId="{A30290FF-F0B2-804E-950F-92BF5B480A12}" srcOrd="6" destOrd="0" presId="urn:microsoft.com/office/officeart/2005/8/layout/vList4"/>
    <dgm:cxn modelId="{CC7937BE-62FE-1E41-B3B5-5EC9023238BA}" type="presParOf" srcId="{A30290FF-F0B2-804E-950F-92BF5B480A12}" destId="{F51F8F44-F55C-3248-A282-8EFC63EC0AB2}" srcOrd="0" destOrd="0" presId="urn:microsoft.com/office/officeart/2005/8/layout/vList4"/>
    <dgm:cxn modelId="{490EE72B-9481-364C-AD54-0B5B5D7F99D0}" type="presParOf" srcId="{A30290FF-F0B2-804E-950F-92BF5B480A12}" destId="{1EEDC86E-3923-C04A-8177-3F01A5548235}" srcOrd="1" destOrd="0" presId="urn:microsoft.com/office/officeart/2005/8/layout/vList4"/>
    <dgm:cxn modelId="{C91B473D-460E-C84A-9A49-1E9B7870EA23}" type="presParOf" srcId="{A30290FF-F0B2-804E-950F-92BF5B480A12}" destId="{D8DE8FEE-42D9-4B45-9A86-E071F9B51A4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7D21D-6F21-3843-9266-D6B28990B1AB}">
      <dsp:nvSpPr>
        <dsp:cNvPr id="0" name=""/>
        <dsp:cNvSpPr/>
      </dsp:nvSpPr>
      <dsp:spPr>
        <a:xfrm>
          <a:off x="0" y="0"/>
          <a:ext cx="9660329" cy="12078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sng" kern="1200" dirty="0"/>
            <a:t>Package A: CABE 2021</a:t>
          </a:r>
          <a:endParaRPr lang="en-US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100 </a:t>
          </a:r>
          <a:r>
            <a:rPr lang="en-US" sz="1400" kern="1200" dirty="0"/>
            <a:t>CABE 2021 Registrations—any rate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i="1" kern="1200" dirty="0"/>
            <a:t>(Cost for district--$250 per participant—23% discount) </a:t>
          </a:r>
        </a:p>
      </dsp:txBody>
      <dsp:txXfrm>
        <a:off x="2052846" y="0"/>
        <a:ext cx="7607482" cy="1207808"/>
      </dsp:txXfrm>
    </dsp:sp>
    <dsp:sp modelId="{F58DF4C3-D1E5-1242-97A9-D8B16446DDD4}">
      <dsp:nvSpPr>
        <dsp:cNvPr id="0" name=""/>
        <dsp:cNvSpPr/>
      </dsp:nvSpPr>
      <dsp:spPr>
        <a:xfrm>
          <a:off x="120780" y="120780"/>
          <a:ext cx="1932065" cy="966246"/>
        </a:xfrm>
        <a:prstGeom prst="roundRect">
          <a:avLst>
            <a:gd name="adj" fmla="val 1000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F292A2-C187-8641-84B0-63B4AB714DC6}">
      <dsp:nvSpPr>
        <dsp:cNvPr id="0" name=""/>
        <dsp:cNvSpPr/>
      </dsp:nvSpPr>
      <dsp:spPr>
        <a:xfrm>
          <a:off x="0" y="1328588"/>
          <a:ext cx="9660329" cy="1207808"/>
        </a:xfrm>
        <a:prstGeom prst="roundRect">
          <a:avLst>
            <a:gd name="adj" fmla="val 1000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sng" kern="1200" dirty="0"/>
            <a:t>Package B: Parents and Families</a:t>
          </a:r>
          <a:endParaRPr lang="en-US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150 </a:t>
          </a:r>
          <a:r>
            <a:rPr lang="en-US" sz="1400" kern="1200" dirty="0"/>
            <a:t>CABE 2021 </a:t>
          </a:r>
          <a:r>
            <a:rPr lang="en-US" sz="1400" i="1" kern="1200" dirty="0"/>
            <a:t>Parent </a:t>
          </a:r>
          <a:r>
            <a:rPr lang="en-US" sz="1400" kern="1200" dirty="0"/>
            <a:t>Registrations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Project 2 Inspire Contract for Level 1 or Level 2 at district or site level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i="1" kern="1200" dirty="0"/>
            <a:t>(Actual Cost—26, 250 +5000—20% discount)</a:t>
          </a:r>
        </a:p>
      </dsp:txBody>
      <dsp:txXfrm>
        <a:off x="2052846" y="1328588"/>
        <a:ext cx="7607482" cy="1207808"/>
      </dsp:txXfrm>
    </dsp:sp>
    <dsp:sp modelId="{C5E5ABF6-53EA-874D-B90B-88824231F3A3}">
      <dsp:nvSpPr>
        <dsp:cNvPr id="0" name=""/>
        <dsp:cNvSpPr/>
      </dsp:nvSpPr>
      <dsp:spPr>
        <a:xfrm>
          <a:off x="120780" y="1449369"/>
          <a:ext cx="1932065" cy="966246"/>
        </a:xfrm>
        <a:prstGeom prst="roundRect">
          <a:avLst>
            <a:gd name="adj" fmla="val 10000"/>
          </a:avLst>
        </a:prstGeom>
        <a:solidFill>
          <a:schemeClr val="accent5">
            <a:tint val="50000"/>
            <a:hueOff val="-2243214"/>
            <a:satOff val="-7649"/>
            <a:lumOff val="-127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ECCAD6-1325-324A-B42E-96853A9AA54B}">
      <dsp:nvSpPr>
        <dsp:cNvPr id="0" name=""/>
        <dsp:cNvSpPr/>
      </dsp:nvSpPr>
      <dsp:spPr>
        <a:xfrm>
          <a:off x="0" y="2657177"/>
          <a:ext cx="9660329" cy="1207808"/>
        </a:xfrm>
        <a:prstGeom prst="roundRect">
          <a:avLst>
            <a:gd name="adj" fmla="val 1000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sng" kern="1200" dirty="0"/>
            <a:t>Package C: Educators</a:t>
          </a:r>
          <a:endParaRPr lang="en-US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50 </a:t>
          </a:r>
          <a:r>
            <a:rPr lang="en-US" sz="1400" kern="1200" dirty="0"/>
            <a:t>CABE 2021</a:t>
          </a:r>
          <a:r>
            <a:rPr lang="en-US" sz="1400" i="1" kern="1200" dirty="0"/>
            <a:t> Educator </a:t>
          </a:r>
          <a:r>
            <a:rPr lang="en-US" sz="1400" kern="1200" dirty="0"/>
            <a:t>Registrations plus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15 </a:t>
          </a:r>
          <a:r>
            <a:rPr lang="en-US" sz="1400" kern="1200" dirty="0"/>
            <a:t>Participants in DLTA Series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i="1" kern="1200" dirty="0"/>
            <a:t>(Actual Cost--$16,250 +15,000=31,250—20% discount)</a:t>
          </a:r>
        </a:p>
      </dsp:txBody>
      <dsp:txXfrm>
        <a:off x="2052846" y="2657177"/>
        <a:ext cx="7607482" cy="1207808"/>
      </dsp:txXfrm>
    </dsp:sp>
    <dsp:sp modelId="{3B475509-7A4F-9745-A22F-3CE25E445977}">
      <dsp:nvSpPr>
        <dsp:cNvPr id="0" name=""/>
        <dsp:cNvSpPr/>
      </dsp:nvSpPr>
      <dsp:spPr>
        <a:xfrm>
          <a:off x="120780" y="2777958"/>
          <a:ext cx="1932065" cy="966246"/>
        </a:xfrm>
        <a:prstGeom prst="roundRect">
          <a:avLst>
            <a:gd name="adj" fmla="val 10000"/>
          </a:avLst>
        </a:prstGeom>
        <a:solidFill>
          <a:schemeClr val="accent5">
            <a:tint val="50000"/>
            <a:hueOff val="-4486427"/>
            <a:satOff val="-15298"/>
            <a:lumOff val="-25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1F8F44-F55C-3248-A282-8EFC63EC0AB2}">
      <dsp:nvSpPr>
        <dsp:cNvPr id="0" name=""/>
        <dsp:cNvSpPr/>
      </dsp:nvSpPr>
      <dsp:spPr>
        <a:xfrm>
          <a:off x="0" y="3985766"/>
          <a:ext cx="9660329" cy="1207808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u="sng" kern="1200" dirty="0"/>
            <a:t>Package D:  Customized Package</a:t>
          </a:r>
        </a:p>
      </dsp:txBody>
      <dsp:txXfrm>
        <a:off x="2052846" y="3985766"/>
        <a:ext cx="7607482" cy="1207808"/>
      </dsp:txXfrm>
    </dsp:sp>
    <dsp:sp modelId="{1EEDC86E-3923-C04A-8177-3F01A5548235}">
      <dsp:nvSpPr>
        <dsp:cNvPr id="0" name=""/>
        <dsp:cNvSpPr/>
      </dsp:nvSpPr>
      <dsp:spPr>
        <a:xfrm>
          <a:off x="120780" y="4106547"/>
          <a:ext cx="1932065" cy="966246"/>
        </a:xfrm>
        <a:prstGeom prst="roundRect">
          <a:avLst>
            <a:gd name="adj" fmla="val 10000"/>
          </a:avLst>
        </a:prstGeom>
        <a:solidFill>
          <a:schemeClr val="accent5">
            <a:tint val="50000"/>
            <a:hueOff val="-6729641"/>
            <a:satOff val="-22947"/>
            <a:lumOff val="-38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30616-1CB1-2941-9AF0-15A45DE1AB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EC8E0E-C97E-494D-AB2C-FB036C82FA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2D1B5-20DA-744F-9FE9-6FE196B72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320C-065C-6B43-873F-BE3FD6C7D9A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E3A6E-96E3-5B48-8C3D-2CDC3B744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0E192-539A-2B4E-B99A-30E1BD0D0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39CC0-355D-524A-A84C-BA5354AAA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676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F1568-F66B-8348-B5E2-A50F10EB7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A1918-4B27-124E-B95E-FD12F8957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59180-76FD-C44D-B44E-A70BEF3D6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320C-065C-6B43-873F-BE3FD6C7D9A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4FA15-1E19-0540-B0D3-8B4FE5388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0B1BF5-D8CC-FA43-B297-2F89B6AC3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39CC0-355D-524A-A84C-BA5354AAA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082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0C91A-4B7B-1248-B232-811E68E32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B5AC58-BBD4-FF45-A068-CE0BEB71DF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DEED9-FEB5-124B-B6E7-556C22E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320C-065C-6B43-873F-BE3FD6C7D9A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9C4DB-9EE9-B940-9A30-636DE9EAF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3175F-331B-1C4E-BD31-3FACBAAC4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39CC0-355D-524A-A84C-BA5354AAA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89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B0D09-C38C-E746-B5E1-B3CC45BF3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9E88D-4678-A644-84D4-45A7C2536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B06A06-DDC7-5545-B7C6-98E3131842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FC14A-56A4-714E-B899-141A63B34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320C-065C-6B43-873F-BE3FD6C7D9A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4739BA-1C08-7F43-B77F-454875B6D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4CC3A0-B006-8447-8CC2-198A10C56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39CC0-355D-524A-A84C-BA5354AAA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85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FAEF0-D333-EF43-A1B4-B7A50CF47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AF2D81-E5F5-8D40-AD87-18CFFA0FB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2BE536-8A0F-754D-8A43-861057F1C4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460CB3-4F0A-A448-B62E-11AEF18D9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071FC8-17CC-F348-90D0-53F469F9D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28DD1A-2955-E54D-AD11-C65F8CFE7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320C-065C-6B43-873F-BE3FD6C7D9A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199A97-692C-D643-9A9E-837EC3D31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6D4458-2EF1-784B-9B11-BB4302379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39CC0-355D-524A-A84C-BA5354AAA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933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69A7F-5413-6C49-BBED-6DD647BB4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192C49-D04B-DB48-B945-9778CFEA3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320C-065C-6B43-873F-BE3FD6C7D9A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9A1DEB-A735-AF48-BBB3-1954F45EF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064E1F-11AA-EE43-9406-FE3BEB27F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39CC0-355D-524A-A84C-BA5354AAA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866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742A6A-C9FD-E94D-9FB3-84CEC22E2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320C-065C-6B43-873F-BE3FD6C7D9A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EEB5D2-1958-EE4F-9458-B0F7FF65C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122922-FE6A-2249-BC1C-731F34FF5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39CC0-355D-524A-A84C-BA5354AAA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966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ED66F-4BC7-4944-AB50-CD22A5CE3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F1EE4-C459-1E48-9880-E20526D69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9F91D-B8D4-904E-ADF8-B1326C6134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C59554-28AF-5D4C-B21F-C3D8678EA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320C-065C-6B43-873F-BE3FD6C7D9A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2C1DE6-6AA2-F140-968A-CCFD9372D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06867F-A1D2-DA41-AA60-5C85E04E8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39CC0-355D-524A-A84C-BA5354AAA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47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4C256-0E97-E848-8511-B933E5309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B9AD6D-BD04-144E-93AB-21467D7B70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AAAD3-A279-584C-A567-0B2DABACC5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32BB82-A441-C744-A1AC-3CB5D9180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320C-065C-6B43-873F-BE3FD6C7D9A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652136-899B-E14C-AAD6-CEB0858EA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CC697C-75EE-C148-8A9C-6A68380AC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39CC0-355D-524A-A84C-BA5354AAA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745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4691A-A8B5-FD4A-AC8D-FBD6687FB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6448FD-B89F-7749-ABB1-AA4097B554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6DDF8-29B7-5E4B-9ED0-AC98481ED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320C-065C-6B43-873F-BE3FD6C7D9A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1057A-E1BE-C347-B666-1E372E168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561B2-1C1E-C441-852D-645AC4138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39CC0-355D-524A-A84C-BA5354AAA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987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8188FC-DB2A-FC44-B3DE-2CC900D0EF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F03ED3-3272-234A-9998-05AF2F559C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09BA7-C799-934F-A781-2EF9737BB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320C-065C-6B43-873F-BE3FD6C7D9A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5A5F21-D3D6-3647-9603-05036C25D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348F0D-7DCB-5E41-993C-7D239C938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39CC0-355D-524A-A84C-BA5354AAA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40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76B82-4170-C34D-B744-C4050545D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81EBC-4A53-F446-99C0-BFA014F8F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48975C-D857-5A4F-914D-BEDDE32DFB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6320C-065C-6B43-873F-BE3FD6C7D9A4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E5FBD-C217-8A41-9D5F-3B2F2D3540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C6E43-9B6A-6F4C-9B25-C16ADD7134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39CC0-355D-524A-A84C-BA5354AAA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51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12" Type="http://schemas.microsoft.com/office/2007/relationships/hdphoto" Target="../media/hdphoto1.wdp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8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7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4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492E6-A579-E344-B4F8-66C03BC0EB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CABE 2021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E3908-5414-D94A-9C29-9B3A8209E7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TV_FINAL">
            <a:extLst>
              <a:ext uri="{FF2B5EF4-FFF2-40B4-BE49-F238E27FC236}">
                <a16:creationId xmlns:a16="http://schemas.microsoft.com/office/drawing/2014/main" id="{FA81DAD0-4080-9B45-AC5D-30F225A68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46" y="1421807"/>
            <a:ext cx="10807908" cy="5384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38990D3-BF83-5D48-B3DF-D59D17F658E4}"/>
              </a:ext>
            </a:extLst>
          </p:cNvPr>
          <p:cNvSpPr/>
          <p:nvPr/>
        </p:nvSpPr>
        <p:spPr>
          <a:xfrm>
            <a:off x="692045" y="351385"/>
            <a:ext cx="10807909" cy="1446550"/>
          </a:xfrm>
          <a:prstGeom prst="rect">
            <a:avLst/>
          </a:prstGeom>
          <a:solidFill>
            <a:srgbClr val="005493"/>
          </a:solidFill>
        </p:spPr>
        <p:txBody>
          <a:bodyPr wrap="square">
            <a:spAutoFit/>
          </a:bodyPr>
          <a:lstStyle/>
          <a:p>
            <a:pPr algn="ctr" fontAlgn="base"/>
            <a:r>
              <a:rPr lang="en-US" sz="4400" b="1" i="0" dirty="0">
                <a:solidFill>
                  <a:schemeClr val="accent4"/>
                </a:solidFill>
                <a:effectLst/>
                <a:latin typeface="inherit"/>
              </a:rPr>
              <a:t>JOIN CABE FOR A VIRTUAL CONFERENCE</a:t>
            </a:r>
            <a:br>
              <a:rPr lang="en-US" sz="4400" b="1" i="0" dirty="0">
                <a:solidFill>
                  <a:schemeClr val="accent4"/>
                </a:solidFill>
                <a:effectLst/>
                <a:latin typeface="inherit"/>
              </a:rPr>
            </a:br>
            <a:r>
              <a:rPr lang="en-US" sz="4400" b="1" i="0" dirty="0">
                <a:solidFill>
                  <a:schemeClr val="accent4"/>
                </a:solidFill>
                <a:effectLst/>
                <a:latin typeface="inherit"/>
              </a:rPr>
              <a:t>EXPERIENCE LIKE NO OTHER!</a:t>
            </a:r>
            <a:endParaRPr lang="en-US" sz="3600" b="0" i="0" dirty="0">
              <a:solidFill>
                <a:schemeClr val="accent4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080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4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creenshot, parking, meter, sitting&#10;&#10;Description automatically generated">
            <a:extLst>
              <a:ext uri="{FF2B5EF4-FFF2-40B4-BE49-F238E27FC236}">
                <a16:creationId xmlns:a16="http://schemas.microsoft.com/office/drawing/2014/main" id="{8C060572-9449-5441-BB58-2C866F790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48" y="1019333"/>
            <a:ext cx="4135811" cy="5358984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21C6514-68BA-ED47-B5CC-23A31D3C5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2887"/>
            <a:ext cx="12192000" cy="704538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92D050"/>
                </a:solidFill>
                <a:latin typeface="+mn-lt"/>
              </a:rPr>
              <a:t>CABE 2021 PLANNING HIGHLIGHTS—</a:t>
            </a:r>
            <a:r>
              <a:rPr lang="en-US" sz="3600" b="1" dirty="0">
                <a:solidFill>
                  <a:schemeClr val="accent4"/>
                </a:solidFill>
                <a:latin typeface="+mn-lt"/>
              </a:rPr>
              <a:t>DIFFERENT “VIRTUAL”STRUCTURE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979450-0AA2-2448-AD85-F091B5EA6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6852" y="1407148"/>
            <a:ext cx="7150310" cy="5358984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Schedule changed from 3 ½ days to 5 half days.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T, W, Th, Fr—2:00-7:00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Sat—8:00-1:00</a:t>
            </a:r>
          </a:p>
          <a:p>
            <a:r>
              <a:rPr lang="en-US" dirty="0">
                <a:solidFill>
                  <a:schemeClr val="bg1"/>
                </a:solidFill>
              </a:rPr>
              <a:t>Daily Schedule: 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VEMP--Exhibitor and Sponsor time (first hour)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Opening Keynote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2-3 Workshop Sessions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Ending Keynote/Special Guest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Parent Resource ”Room”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Membership Room—with special privileges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Networking Rooms</a:t>
            </a:r>
          </a:p>
          <a:p>
            <a:r>
              <a:rPr lang="en-US" dirty="0">
                <a:solidFill>
                  <a:schemeClr val="bg1"/>
                </a:solidFill>
              </a:rPr>
              <a:t>www.cabe2021.org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164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4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creenshot, parking, meter, sitting&#10;&#10;Description automatically generated">
            <a:extLst>
              <a:ext uri="{FF2B5EF4-FFF2-40B4-BE49-F238E27FC236}">
                <a16:creationId xmlns:a16="http://schemas.microsoft.com/office/drawing/2014/main" id="{8C060572-9449-5441-BB58-2C866F790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48" y="1169233"/>
            <a:ext cx="4135811" cy="5358984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21C6514-68BA-ED47-B5CC-23A31D3C5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827" y="282887"/>
            <a:ext cx="11056678" cy="70453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92D050"/>
                </a:solidFill>
                <a:latin typeface="+mn-lt"/>
              </a:rPr>
              <a:t>CABE 2021 PLANNING HIGHLIGHTS—</a:t>
            </a:r>
            <a:r>
              <a:rPr lang="en-US" b="1" dirty="0">
                <a:solidFill>
                  <a:srgbClr val="FF2F92"/>
                </a:solidFill>
                <a:latin typeface="+mn-lt"/>
              </a:rPr>
              <a:t>VIRTUAL AT ITS BEST!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979450-0AA2-2448-AD85-F091B5EA6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6852" y="1407148"/>
            <a:ext cx="7150310" cy="4873625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Registration opened on September 15 to get a head start.</a:t>
            </a:r>
          </a:p>
          <a:p>
            <a:r>
              <a:rPr lang="en-US" dirty="0">
                <a:solidFill>
                  <a:schemeClr val="bg1"/>
                </a:solidFill>
              </a:rPr>
              <a:t>OMS is the registration system for 2021.</a:t>
            </a:r>
          </a:p>
          <a:p>
            <a:r>
              <a:rPr lang="en-US" dirty="0">
                <a:solidFill>
                  <a:schemeClr val="bg1"/>
                </a:solidFill>
              </a:rPr>
              <a:t>More detailed brochure to come.</a:t>
            </a:r>
          </a:p>
          <a:p>
            <a:r>
              <a:rPr lang="en-US" dirty="0" err="1">
                <a:solidFill>
                  <a:schemeClr val="bg1"/>
                </a:solidFill>
              </a:rPr>
              <a:t>Approx</a:t>
            </a:r>
            <a:r>
              <a:rPr lang="en-US" dirty="0">
                <a:solidFill>
                  <a:schemeClr val="bg1"/>
                </a:solidFill>
              </a:rPr>
              <a:t> 500 roll over registrations.</a:t>
            </a:r>
          </a:p>
          <a:p>
            <a:r>
              <a:rPr lang="en-US" dirty="0" err="1">
                <a:solidFill>
                  <a:schemeClr val="bg1"/>
                </a:solidFill>
              </a:rPr>
              <a:t>Approx</a:t>
            </a:r>
            <a:r>
              <a:rPr lang="en-US" dirty="0">
                <a:solidFill>
                  <a:schemeClr val="bg1"/>
                </a:solidFill>
              </a:rPr>
              <a:t> 110 roll over presenters.</a:t>
            </a:r>
          </a:p>
          <a:p>
            <a:r>
              <a:rPr lang="en-US" dirty="0">
                <a:solidFill>
                  <a:schemeClr val="bg1"/>
                </a:solidFill>
              </a:rPr>
              <a:t>No open Call for Presenters</a:t>
            </a:r>
          </a:p>
          <a:p>
            <a:r>
              <a:rPr lang="en-US" dirty="0">
                <a:solidFill>
                  <a:schemeClr val="bg1"/>
                </a:solidFill>
              </a:rPr>
              <a:t>Many speakers scheduled for 2020 have agreed to speak in 2021.</a:t>
            </a:r>
          </a:p>
          <a:p>
            <a:r>
              <a:rPr lang="en-US" dirty="0">
                <a:solidFill>
                  <a:schemeClr val="bg1"/>
                </a:solidFill>
              </a:rPr>
              <a:t>Preparing Sponsor packages</a:t>
            </a:r>
          </a:p>
          <a:p>
            <a:r>
              <a:rPr lang="en-US" dirty="0">
                <a:solidFill>
                  <a:schemeClr val="bg1"/>
                </a:solidFill>
              </a:rPr>
              <a:t>Invitational Statewide Planning Committee</a:t>
            </a:r>
          </a:p>
          <a:p>
            <a:r>
              <a:rPr lang="en-US" dirty="0">
                <a:solidFill>
                  <a:schemeClr val="bg1"/>
                </a:solidFill>
              </a:rPr>
              <a:t>Full staff support!</a:t>
            </a:r>
          </a:p>
          <a:p>
            <a:r>
              <a:rPr lang="en-US" dirty="0">
                <a:solidFill>
                  <a:schemeClr val="bg1"/>
                </a:solidFill>
              </a:rPr>
              <a:t>Exploring  online platforms—low budget, high quality.</a:t>
            </a:r>
          </a:p>
          <a:p>
            <a:r>
              <a:rPr lang="en-US" dirty="0">
                <a:solidFill>
                  <a:schemeClr val="bg1"/>
                </a:solidFill>
              </a:rPr>
              <a:t>We need an official theme!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996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4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592F5C4-E277-6348-9D6D-F4A28CE3D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84" y="241135"/>
            <a:ext cx="9128671" cy="1600200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92D050"/>
                </a:solidFill>
                <a:latin typeface="+mn-lt"/>
              </a:rPr>
              <a:t>HIGH PROFILE SPEAKERS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F66106-0F0C-484C-AF96-FFD1B763EB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rot="20466865">
            <a:off x="418804" y="2586877"/>
            <a:ext cx="4659952" cy="1721973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r>
              <a:rPr lang="en-US" sz="4000" dirty="0">
                <a:solidFill>
                  <a:srgbClr val="005493"/>
                </a:solidFill>
              </a:rPr>
              <a:t>WHO DO YOU KNOW OR HAVE A CONNECTION WITH?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26900213-C95C-1D43-BA3B-BFDC4A2CFFB7}"/>
              </a:ext>
            </a:extLst>
          </p:cNvPr>
          <p:cNvSpPr txBox="1">
            <a:spLocks/>
          </p:cNvSpPr>
          <p:nvPr/>
        </p:nvSpPr>
        <p:spPr>
          <a:xfrm rot="725932">
            <a:off x="6292458" y="3029740"/>
            <a:ext cx="3932237" cy="1122008"/>
          </a:xfrm>
          <a:prstGeom prst="rect">
            <a:avLst/>
          </a:prstGeom>
          <a:solidFill>
            <a:srgbClr val="FF2F92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chemeClr val="bg1"/>
                </a:solidFill>
              </a:rPr>
              <a:t>WHO WOULD BE A DRAW?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E2B9E719-3D98-4F47-AB57-CE87F57F51EE}"/>
              </a:ext>
            </a:extLst>
          </p:cNvPr>
          <p:cNvSpPr txBox="1">
            <a:spLocks/>
          </p:cNvSpPr>
          <p:nvPr/>
        </p:nvSpPr>
        <p:spPr>
          <a:xfrm rot="21305952">
            <a:off x="7702537" y="5063227"/>
            <a:ext cx="3932237" cy="1122008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005493"/>
                </a:solidFill>
              </a:rPr>
              <a:t>WHO WOULD COME FOR A LOW FEE?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287F3D4-C3D4-654D-A9BF-CB0E533FE6D6}"/>
              </a:ext>
            </a:extLst>
          </p:cNvPr>
          <p:cNvSpPr txBox="1">
            <a:spLocks/>
          </p:cNvSpPr>
          <p:nvPr/>
        </p:nvSpPr>
        <p:spPr>
          <a:xfrm>
            <a:off x="2286307" y="5054392"/>
            <a:ext cx="3932237" cy="1122008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chemeClr val="bg1"/>
                </a:solidFill>
              </a:rPr>
              <a:t>ADD NAMES IN CHAT OR SEND A MESSAGE TO DELMA!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074" name="Picture 2" descr="DREAM BIG. Motivation Inscription Of Splash Paint Letters Royalty Free  Cliparts, Vectors, And Stock Illustration. Image 51917770.">
            <a:extLst>
              <a:ext uri="{FF2B5EF4-FFF2-40B4-BE49-F238E27FC236}">
                <a16:creationId xmlns:a16="http://schemas.microsoft.com/office/drawing/2014/main" id="{781B171B-F5D7-BC4E-8F6E-F90942AFC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6159">
            <a:off x="9664485" y="1162124"/>
            <a:ext cx="1872372" cy="145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053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4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FB9478-EF8B-E04D-ABC8-211AE3E31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92D050"/>
                </a:solidFill>
                <a:latin typeface="+mn-lt"/>
              </a:rPr>
              <a:t>DISTRICT PACKAGES    </a:t>
            </a:r>
            <a:r>
              <a:rPr lang="en-US" b="1" dirty="0">
                <a:solidFill>
                  <a:srgbClr val="FFFF00"/>
                </a:solidFill>
                <a:latin typeface="+mn-lt"/>
              </a:rPr>
              <a:t>$25,000</a:t>
            </a: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36001832-8B46-9944-9D7F-10C5FB809E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1675363"/>
              </p:ext>
            </p:extLst>
          </p:nvPr>
        </p:nvGraphicFramePr>
        <p:xfrm>
          <a:off x="1282490" y="1296255"/>
          <a:ext cx="9660329" cy="5196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62" name="Picture 14" descr="Presentation Alphabets: Red Refrigerator Magnet A">
            <a:extLst>
              <a:ext uri="{FF2B5EF4-FFF2-40B4-BE49-F238E27FC236}">
                <a16:creationId xmlns:a16="http://schemas.microsoft.com/office/drawing/2014/main" id="{A1DC4B5C-746E-584F-B700-A292C5C63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930" y="1383292"/>
            <a:ext cx="1071172" cy="98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Yellow Letter B Poster | JUNIQE">
            <a:extLst>
              <a:ext uri="{FF2B5EF4-FFF2-40B4-BE49-F238E27FC236}">
                <a16:creationId xmlns:a16="http://schemas.microsoft.com/office/drawing/2014/main" id="{A33DB8B0-B03A-1942-85C2-8AA23A471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695" y="2751689"/>
            <a:ext cx="706484" cy="102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Rainbow Letter C - Rainbow - Sticker | TeePublic">
            <a:extLst>
              <a:ext uri="{FF2B5EF4-FFF2-40B4-BE49-F238E27FC236}">
                <a16:creationId xmlns:a16="http://schemas.microsoft.com/office/drawing/2014/main" id="{F6FC92A5-2FBF-C14A-837A-00AE61023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906" y="4079056"/>
            <a:ext cx="984196" cy="98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Modern playful capital letter d from font and Vector Image">
            <a:extLst>
              <a:ext uri="{FF2B5EF4-FFF2-40B4-BE49-F238E27FC236}">
                <a16:creationId xmlns:a16="http://schemas.microsoft.com/office/drawing/2014/main" id="{B189C6F0-BBF3-4347-8C49-9CE2991DF2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93"/>
          <a:stretch/>
        </p:blipFill>
        <p:spPr bwMode="auto">
          <a:xfrm>
            <a:off x="1858204" y="5385511"/>
            <a:ext cx="1085600" cy="102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40E6ADCA-936B-AA4B-9B23-B3E9470BD3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784315">
            <a:off x="7846302" y="81901"/>
            <a:ext cx="4152664" cy="202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627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315</Words>
  <Application>Microsoft Macintosh PowerPoint</Application>
  <PresentationFormat>Widescreen</PresentationFormat>
  <Paragraphs>48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inherit</vt:lpstr>
      <vt:lpstr>Office Theme</vt:lpstr>
      <vt:lpstr>CABE 2021</vt:lpstr>
      <vt:lpstr>CABE 2021 PLANNING HIGHLIGHTS—DIFFERENT “VIRTUAL”STRUCTURE</vt:lpstr>
      <vt:lpstr>CABE 2021 PLANNING HIGHLIGHTS—VIRTUAL AT ITS BEST!</vt:lpstr>
      <vt:lpstr>HIGH PROFILE SPEAKERS</vt:lpstr>
      <vt:lpstr>DISTRICT PACKAGES    $25,000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CABE 2021</dc:title>
  <dc:creator>Jan Gustafson Corea</dc:creator>
  <cp:lastModifiedBy>Jan Gustafson Corea</cp:lastModifiedBy>
  <cp:revision>16</cp:revision>
  <dcterms:created xsi:type="dcterms:W3CDTF">2020-09-26T00:47:36Z</dcterms:created>
  <dcterms:modified xsi:type="dcterms:W3CDTF">2020-09-26T06:19:36Z</dcterms:modified>
</cp:coreProperties>
</file>